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58" r:id="rId3"/>
    <p:sldId id="273" r:id="rId4"/>
    <p:sldId id="274" r:id="rId5"/>
    <p:sldId id="275" r:id="rId6"/>
    <p:sldId id="286" r:id="rId7"/>
    <p:sldId id="276" r:id="rId8"/>
    <p:sldId id="288" r:id="rId9"/>
    <p:sldId id="289" r:id="rId10"/>
    <p:sldId id="290" r:id="rId11"/>
    <p:sldId id="291" r:id="rId12"/>
    <p:sldId id="278" r:id="rId13"/>
    <p:sldId id="280" r:id="rId14"/>
    <p:sldId id="281" r:id="rId15"/>
    <p:sldId id="292" r:id="rId16"/>
    <p:sldId id="283" r:id="rId17"/>
    <p:sldId id="285" r:id="rId18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>
        <p:scale>
          <a:sx n="125" d="100"/>
          <a:sy n="125" d="100"/>
        </p:scale>
        <p:origin x="-60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Th&#232;se\Choix%20mol&#233;cules%20&#224;%20doser\graph%20rad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Th&#232;se\Choix%20mol&#233;cules%20&#224;%20doser\graph%20rad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Th&#232;se\Choix%20mol&#233;cules%20&#224;%20doser\graph%20rad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Th&#232;se\Choix%20mol&#233;cules%20&#224;%20doser\graph%20rad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Desktop\GFP2015\climat_drainage_2011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Desktop\GFP2015\climat_drainage_2011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ullier1\Desktop\GFP2015\MANONCOURT_concentr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llier1\Desktop\GFP2015\VILLE-SUR-ILLON_concent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0578188595991"/>
          <c:y val="0.15953302712160983"/>
          <c:w val="0.61409517956596893"/>
          <c:h val="0.80619495479731695"/>
        </c:manualLayout>
      </c:layout>
      <c:radarChart>
        <c:radarStyle val="filled"/>
        <c:varyColors val="0"/>
        <c:ser>
          <c:idx val="0"/>
          <c:order val="0"/>
          <c:tx>
            <c:strRef>
              <c:f>'Feuil2 (2)'!$R$111</c:f>
              <c:strCache>
                <c:ptCount val="1"/>
                <c:pt idx="0">
                  <c:v>Isoproturon</c:v>
                </c:pt>
              </c:strCache>
            </c:strRef>
          </c:tx>
          <c:spPr>
            <a:solidFill>
              <a:schemeClr val="accent3">
                <a:alpha val="50000"/>
              </a:schemeClr>
            </a:solidFill>
            <a:ln w="47625">
              <a:solidFill>
                <a:schemeClr val="accent3"/>
              </a:solidFill>
            </a:ln>
          </c:spPr>
          <c:cat>
            <c:strRef>
              <c:f>'Feuil2 (2)'!$S$56:$Y$56</c:f>
              <c:strCache>
                <c:ptCount val="7"/>
                <c:pt idx="0">
                  <c:v>Solubilité</c:v>
                </c:pt>
                <c:pt idx="1">
                  <c:v>GUS</c:v>
                </c:pt>
                <c:pt idx="2">
                  <c:v>Pression de vapeur</c:v>
                </c:pt>
                <c:pt idx="3">
                  <c:v>Koc</c:v>
                </c:pt>
                <c:pt idx="4">
                  <c:v>Kow</c:v>
                </c:pt>
                <c:pt idx="5">
                  <c:v>DT50</c:v>
                </c:pt>
                <c:pt idx="6">
                  <c:v>Photolyse</c:v>
                </c:pt>
              </c:strCache>
            </c:strRef>
          </c:cat>
          <c:val>
            <c:numRef>
              <c:f>'Feuil2 (2)'!$S$111:$Y$111</c:f>
              <c:numCache>
                <c:formatCode>0.0</c:formatCode>
                <c:ptCount val="7"/>
                <c:pt idx="0">
                  <c:v>3.829310795504052</c:v>
                </c:pt>
                <c:pt idx="1">
                  <c:v>19.708661417322819</c:v>
                </c:pt>
                <c:pt idx="2">
                  <c:v>1.7402390188962582</c:v>
                </c:pt>
                <c:pt idx="3">
                  <c:v>8.0905405405405411</c:v>
                </c:pt>
                <c:pt idx="4">
                  <c:v>16.371534195933457</c:v>
                </c:pt>
                <c:pt idx="5">
                  <c:v>3.0711297071129708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70432"/>
        <c:axId val="85180416"/>
      </c:radarChart>
      <c:catAx>
        <c:axId val="851704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85180416"/>
        <c:crosses val="autoZero"/>
        <c:auto val="1"/>
        <c:lblAlgn val="ctr"/>
        <c:lblOffset val="100"/>
        <c:noMultiLvlLbl val="0"/>
      </c:catAx>
      <c:valAx>
        <c:axId val="85180416"/>
        <c:scaling>
          <c:logBase val="10"/>
          <c:orientation val="minMax"/>
          <c:max val="100"/>
          <c:min val="0.1"/>
        </c:scaling>
        <c:delete val="0"/>
        <c:axPos val="l"/>
        <c:majorGridlines/>
        <c:numFmt formatCode="General" sourceLinked="0"/>
        <c:majorTickMark val="cross"/>
        <c:minorTickMark val="none"/>
        <c:tickLblPos val="nextTo"/>
        <c:crossAx val="851704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91184492563429576"/>
          <c:w val="1"/>
          <c:h val="8.371719160104987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0578188595991"/>
          <c:y val="0.15953302712160983"/>
          <c:w val="0.61409517956596893"/>
          <c:h val="0.80619495479731695"/>
        </c:manualLayout>
      </c:layout>
      <c:radarChart>
        <c:radarStyle val="filled"/>
        <c:varyColors val="0"/>
        <c:ser>
          <c:idx val="0"/>
          <c:order val="0"/>
          <c:tx>
            <c:strRef>
              <c:f>'Feuil2 (2)'!$R$112</c:f>
              <c:strCache>
                <c:ptCount val="1"/>
                <c:pt idx="0">
                  <c:v>Boscalid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 w="47625">
              <a:solidFill>
                <a:schemeClr val="accent6">
                  <a:lumMod val="75000"/>
                </a:schemeClr>
              </a:solidFill>
            </a:ln>
          </c:spPr>
          <c:cat>
            <c:strRef>
              <c:f>'Feuil2 (2)'!$S$56:$Y$56</c:f>
              <c:strCache>
                <c:ptCount val="7"/>
                <c:pt idx="0">
                  <c:v>Solubilité</c:v>
                </c:pt>
                <c:pt idx="1">
                  <c:v>GUS</c:v>
                </c:pt>
                <c:pt idx="2">
                  <c:v>Pression de vapeur</c:v>
                </c:pt>
                <c:pt idx="3">
                  <c:v>Koc</c:v>
                </c:pt>
                <c:pt idx="4">
                  <c:v>Kow</c:v>
                </c:pt>
                <c:pt idx="5">
                  <c:v>DT50</c:v>
                </c:pt>
                <c:pt idx="6">
                  <c:v>Photolyse</c:v>
                </c:pt>
              </c:strCache>
            </c:strRef>
          </c:cat>
          <c:val>
            <c:numRef>
              <c:f>'Feuil2 (2)'!$S$112:$Y$112</c:f>
              <c:numCache>
                <c:formatCode>0.0</c:formatCode>
                <c:ptCount val="7"/>
                <c:pt idx="0">
                  <c:v>1</c:v>
                </c:pt>
                <c:pt idx="1">
                  <c:v>57.905511811023622</c:v>
                </c:pt>
                <c:pt idx="2">
                  <c:v>1</c:v>
                </c:pt>
                <c:pt idx="3">
                  <c:v>100</c:v>
                </c:pt>
                <c:pt idx="4">
                  <c:v>70.903881700554535</c:v>
                </c:pt>
                <c:pt idx="5">
                  <c:v>100.00000000000001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87968"/>
        <c:axId val="86246528"/>
      </c:radarChart>
      <c:catAx>
        <c:axId val="8518796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86246528"/>
        <c:crosses val="autoZero"/>
        <c:auto val="1"/>
        <c:lblAlgn val="ctr"/>
        <c:lblOffset val="100"/>
        <c:noMultiLvlLbl val="0"/>
      </c:catAx>
      <c:valAx>
        <c:axId val="86246528"/>
        <c:scaling>
          <c:logBase val="10"/>
          <c:orientation val="minMax"/>
          <c:max val="100"/>
          <c:min val="0.1"/>
        </c:scaling>
        <c:delete val="0"/>
        <c:axPos val="l"/>
        <c:majorGridlines/>
        <c:numFmt formatCode="General" sourceLinked="0"/>
        <c:majorTickMark val="cross"/>
        <c:minorTickMark val="none"/>
        <c:tickLblPos val="nextTo"/>
        <c:crossAx val="8518796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91184492563429576"/>
          <c:w val="1"/>
          <c:h val="8.371719160104987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0578188595991"/>
          <c:y val="0.15953302712160983"/>
          <c:w val="0.61409517956596893"/>
          <c:h val="0.80619495479731695"/>
        </c:manualLayout>
      </c:layout>
      <c:radarChart>
        <c:radarStyle val="filled"/>
        <c:varyColors val="0"/>
        <c:ser>
          <c:idx val="0"/>
          <c:order val="0"/>
          <c:tx>
            <c:strRef>
              <c:f>'Feuil2 (2)'!$R$113</c:f>
              <c:strCache>
                <c:ptCount val="1"/>
                <c:pt idx="0">
                  <c:v>Dimétachlore</c:v>
                </c:pt>
              </c:strCache>
            </c:strRef>
          </c:tx>
          <c:spPr>
            <a:solidFill>
              <a:srgbClr val="2515F1">
                <a:alpha val="50000"/>
              </a:srgbClr>
            </a:solidFill>
            <a:ln w="47625">
              <a:solidFill>
                <a:srgbClr val="2515F1"/>
              </a:solidFill>
            </a:ln>
          </c:spPr>
          <c:cat>
            <c:strRef>
              <c:f>'Feuil2 (2)'!$S$56:$Y$56</c:f>
              <c:strCache>
                <c:ptCount val="7"/>
                <c:pt idx="0">
                  <c:v>Solubilité</c:v>
                </c:pt>
                <c:pt idx="1">
                  <c:v>GUS</c:v>
                </c:pt>
                <c:pt idx="2">
                  <c:v>Pression de vapeur</c:v>
                </c:pt>
                <c:pt idx="3">
                  <c:v>Koc</c:v>
                </c:pt>
                <c:pt idx="4">
                  <c:v>Kow</c:v>
                </c:pt>
                <c:pt idx="5">
                  <c:v>DT50</c:v>
                </c:pt>
                <c:pt idx="6">
                  <c:v>Photolyse</c:v>
                </c:pt>
              </c:strCache>
            </c:strRef>
          </c:cat>
          <c:val>
            <c:numRef>
              <c:f>'Feuil2 (2)'!$S$113:$Y$113</c:f>
              <c:numCache>
                <c:formatCode>0.0</c:formatCode>
                <c:ptCount val="7"/>
                <c:pt idx="0">
                  <c:v>100</c:v>
                </c:pt>
                <c:pt idx="1">
                  <c:v>1</c:v>
                </c:pt>
                <c:pt idx="2">
                  <c:v>100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70720"/>
        <c:axId val="86272256"/>
      </c:radarChart>
      <c:catAx>
        <c:axId val="86270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86272256"/>
        <c:crosses val="autoZero"/>
        <c:auto val="1"/>
        <c:lblAlgn val="ctr"/>
        <c:lblOffset val="100"/>
        <c:noMultiLvlLbl val="0"/>
      </c:catAx>
      <c:valAx>
        <c:axId val="86272256"/>
        <c:scaling>
          <c:logBase val="10"/>
          <c:orientation val="minMax"/>
          <c:max val="100"/>
          <c:min val="0.1"/>
        </c:scaling>
        <c:delete val="0"/>
        <c:axPos val="l"/>
        <c:majorGridlines/>
        <c:numFmt formatCode="General" sourceLinked="0"/>
        <c:majorTickMark val="cross"/>
        <c:minorTickMark val="none"/>
        <c:tickLblPos val="nextTo"/>
        <c:crossAx val="8627072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91184492563429576"/>
          <c:w val="1"/>
          <c:h val="8.371719160104987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0578188595991"/>
          <c:y val="0.15953302712160983"/>
          <c:w val="0.61409517956596893"/>
          <c:h val="0.80619495479731695"/>
        </c:manualLayout>
      </c:layout>
      <c:radarChart>
        <c:radarStyle val="filled"/>
        <c:varyColors val="0"/>
        <c:ser>
          <c:idx val="0"/>
          <c:order val="0"/>
          <c:tx>
            <c:strRef>
              <c:f>'Feuil2 (2)'!$R$114</c:f>
              <c:strCache>
                <c:ptCount val="1"/>
                <c:pt idx="0">
                  <c:v>Cyproconazole</c:v>
                </c:pt>
              </c:strCache>
            </c:strRef>
          </c:tx>
          <c:spPr>
            <a:solidFill>
              <a:srgbClr val="00B0F0">
                <a:alpha val="50000"/>
              </a:srgbClr>
            </a:solidFill>
            <a:ln w="47625">
              <a:solidFill>
                <a:srgbClr val="00B0F0"/>
              </a:solidFill>
            </a:ln>
          </c:spPr>
          <c:cat>
            <c:strRef>
              <c:f>'Feuil2 (2)'!$S$56:$Y$56</c:f>
              <c:strCache>
                <c:ptCount val="7"/>
                <c:pt idx="0">
                  <c:v>Solubilité</c:v>
                </c:pt>
                <c:pt idx="1">
                  <c:v>GUS</c:v>
                </c:pt>
                <c:pt idx="2">
                  <c:v>Pression de vapeur</c:v>
                </c:pt>
                <c:pt idx="3">
                  <c:v>Koc</c:v>
                </c:pt>
                <c:pt idx="4">
                  <c:v>Kow</c:v>
                </c:pt>
                <c:pt idx="5">
                  <c:v>DT50</c:v>
                </c:pt>
                <c:pt idx="6">
                  <c:v>Photolyse</c:v>
                </c:pt>
              </c:strCache>
            </c:strRef>
          </c:cat>
          <c:val>
            <c:numRef>
              <c:f>'Feuil2 (2)'!$S$114:$Y$114</c:f>
              <c:numCache>
                <c:formatCode>0.0</c:formatCode>
                <c:ptCount val="7"/>
                <c:pt idx="0">
                  <c:v>4.8126688158926552</c:v>
                </c:pt>
                <c:pt idx="1">
                  <c:v>100</c:v>
                </c:pt>
                <c:pt idx="2">
                  <c:v>4.9149042673007131</c:v>
                </c:pt>
                <c:pt idx="3">
                  <c:v>40.466216216216218</c:v>
                </c:pt>
                <c:pt idx="4">
                  <c:v>100</c:v>
                </c:pt>
                <c:pt idx="5">
                  <c:v>56.920502092050214</c:v>
                </c:pt>
                <c:pt idx="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84160"/>
        <c:axId val="86285696"/>
      </c:radarChart>
      <c:catAx>
        <c:axId val="862841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86285696"/>
        <c:crosses val="autoZero"/>
        <c:auto val="1"/>
        <c:lblAlgn val="ctr"/>
        <c:lblOffset val="100"/>
        <c:noMultiLvlLbl val="0"/>
      </c:catAx>
      <c:valAx>
        <c:axId val="86285696"/>
        <c:scaling>
          <c:logBase val="10"/>
          <c:orientation val="minMax"/>
          <c:max val="100"/>
          <c:min val="0.1"/>
        </c:scaling>
        <c:delete val="0"/>
        <c:axPos val="l"/>
        <c:majorGridlines/>
        <c:numFmt formatCode="General" sourceLinked="0"/>
        <c:majorTickMark val="cross"/>
        <c:minorTickMark val="none"/>
        <c:tickLblPos val="nextTo"/>
        <c:crossAx val="862841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91184492563429576"/>
          <c:w val="1"/>
          <c:h val="8.371719160104987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14645951950092E-2"/>
          <c:y val="0.16512256944444445"/>
          <c:w val="0.82056514297764238"/>
          <c:h val="0.59623090277777779"/>
        </c:manualLayout>
      </c:layout>
      <c:lineChart>
        <c:grouping val="standard"/>
        <c:varyColors val="0"/>
        <c:ser>
          <c:idx val="0"/>
          <c:order val="0"/>
          <c:tx>
            <c:v>2011/2012</c:v>
          </c:tx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Feuil2!$A$17:$A$1017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Feuil2!$B$17:$B$1017</c:f>
              <c:numCache>
                <c:formatCode>General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1.6739999999999998E-2</c:v>
                </c:pt>
                <c:pt idx="4">
                  <c:v>0.11520000000000001</c:v>
                </c:pt>
                <c:pt idx="5">
                  <c:v>6.8399999999999989E-2</c:v>
                </c:pt>
                <c:pt idx="6">
                  <c:v>5.8859999999999989E-2</c:v>
                </c:pt>
                <c:pt idx="7">
                  <c:v>4.3200000000000018E-3</c:v>
                </c:pt>
                <c:pt idx="8">
                  <c:v>0</c:v>
                </c:pt>
                <c:pt idx="9">
                  <c:v>2.9699999999999997E-2</c:v>
                </c:pt>
                <c:pt idx="10">
                  <c:v>4.6259999999999996E-2</c:v>
                </c:pt>
                <c:pt idx="11">
                  <c:v>3.7619999999999994E-2</c:v>
                </c:pt>
                <c:pt idx="12">
                  <c:v>3.3299999999999989E-2</c:v>
                </c:pt>
                <c:pt idx="13">
                  <c:v>9.1800000000000007E-3</c:v>
                </c:pt>
                <c:pt idx="14">
                  <c:v>1.7999999999999998E-4</c:v>
                </c:pt>
                <c:pt idx="15">
                  <c:v>0.62657999999999991</c:v>
                </c:pt>
                <c:pt idx="16">
                  <c:v>0.16343999999999997</c:v>
                </c:pt>
                <c:pt idx="17">
                  <c:v>0.11664000000000005</c:v>
                </c:pt>
                <c:pt idx="18">
                  <c:v>3.8339999999999999E-2</c:v>
                </c:pt>
                <c:pt idx="19">
                  <c:v>1.566E-2</c:v>
                </c:pt>
                <c:pt idx="20">
                  <c:v>7.92E-3</c:v>
                </c:pt>
                <c:pt idx="21">
                  <c:v>3.8160000000000013E-2</c:v>
                </c:pt>
                <c:pt idx="22">
                  <c:v>8.8380000000000042E-2</c:v>
                </c:pt>
                <c:pt idx="23">
                  <c:v>9.666000000000001E-2</c:v>
                </c:pt>
                <c:pt idx="24">
                  <c:v>2.1240000000000002E-2</c:v>
                </c:pt>
                <c:pt idx="25">
                  <c:v>7.7399999999999969E-3</c:v>
                </c:pt>
                <c:pt idx="26">
                  <c:v>5.399999999999999E-4</c:v>
                </c:pt>
                <c:pt idx="27">
                  <c:v>5.399999999999999E-4</c:v>
                </c:pt>
                <c:pt idx="28">
                  <c:v>6.8400000000000006E-3</c:v>
                </c:pt>
                <c:pt idx="29">
                  <c:v>0</c:v>
                </c:pt>
                <c:pt idx="30">
                  <c:v>0</c:v>
                </c:pt>
                <c:pt idx="31">
                  <c:v>4.1219999999999993E-2</c:v>
                </c:pt>
                <c:pt idx="32">
                  <c:v>7.9380000000000034E-2</c:v>
                </c:pt>
                <c:pt idx="33">
                  <c:v>3.7620000000000028E-2</c:v>
                </c:pt>
                <c:pt idx="34">
                  <c:v>1.241999999999999E-2</c:v>
                </c:pt>
                <c:pt idx="35">
                  <c:v>1.7999999999999998E-4</c:v>
                </c:pt>
                <c:pt idx="36">
                  <c:v>0</c:v>
                </c:pt>
                <c:pt idx="37">
                  <c:v>5.2200000000000033E-3</c:v>
                </c:pt>
                <c:pt idx="38">
                  <c:v>8.819999999999998E-3</c:v>
                </c:pt>
                <c:pt idx="39">
                  <c:v>2.1599999999999994E-2</c:v>
                </c:pt>
                <c:pt idx="40">
                  <c:v>5.5799999999999999E-3</c:v>
                </c:pt>
                <c:pt idx="41">
                  <c:v>4.5000000000000023E-3</c:v>
                </c:pt>
                <c:pt idx="42">
                  <c:v>7.2000000000000024E-3</c:v>
                </c:pt>
                <c:pt idx="43">
                  <c:v>5.7600000000000038E-3</c:v>
                </c:pt>
                <c:pt idx="44">
                  <c:v>2.3399999999999996E-3</c:v>
                </c:pt>
                <c:pt idx="45">
                  <c:v>5.399999999999999E-4</c:v>
                </c:pt>
                <c:pt idx="46">
                  <c:v>3.9600000000000008E-3</c:v>
                </c:pt>
                <c:pt idx="47">
                  <c:v>8.9999999999999998E-4</c:v>
                </c:pt>
                <c:pt idx="48">
                  <c:v>3.9600000000000008E-3</c:v>
                </c:pt>
                <c:pt idx="49">
                  <c:v>1.6199999999999999E-3</c:v>
                </c:pt>
                <c:pt idx="50">
                  <c:v>3.5999999999999997E-4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1.7999999999999998E-4</c:v>
                </c:pt>
                <c:pt idx="56">
                  <c:v>0</c:v>
                </c:pt>
                <c:pt idx="57">
                  <c:v>3.5999999999999997E-4</c:v>
                </c:pt>
                <c:pt idx="58">
                  <c:v>5.399999999999999E-4</c:v>
                </c:pt>
                <c:pt idx="59">
                  <c:v>3.5999999999999997E-4</c:v>
                </c:pt>
                <c:pt idx="60">
                  <c:v>7.6139999999999999E-2</c:v>
                </c:pt>
                <c:pt idx="61">
                  <c:v>0.21563999999999992</c:v>
                </c:pt>
                <c:pt idx="62">
                  <c:v>0.28925999999999985</c:v>
                </c:pt>
                <c:pt idx="63">
                  <c:v>3.0634200000000003</c:v>
                </c:pt>
                <c:pt idx="64">
                  <c:v>11.4894</c:v>
                </c:pt>
                <c:pt idx="65">
                  <c:v>4.5098999999999974</c:v>
                </c:pt>
                <c:pt idx="66">
                  <c:v>22.632660000000001</c:v>
                </c:pt>
                <c:pt idx="67">
                  <c:v>17.155079999999995</c:v>
                </c:pt>
                <c:pt idx="68">
                  <c:v>6.0316199999999993</c:v>
                </c:pt>
                <c:pt idx="69">
                  <c:v>23.563080000000003</c:v>
                </c:pt>
                <c:pt idx="70">
                  <c:v>10.158480000000001</c:v>
                </c:pt>
                <c:pt idx="71">
                  <c:v>0</c:v>
                </c:pt>
                <c:pt idx="72">
                  <c:v>0</c:v>
                </c:pt>
                <c:pt idx="73">
                  <c:v>52.825140000000012</c:v>
                </c:pt>
                <c:pt idx="74">
                  <c:v>117.41958</c:v>
                </c:pt>
                <c:pt idx="75">
                  <c:v>45.812339999999999</c:v>
                </c:pt>
                <c:pt idx="76">
                  <c:v>24.428160000000009</c:v>
                </c:pt>
                <c:pt idx="77">
                  <c:v>26.819459999999999</c:v>
                </c:pt>
                <c:pt idx="78">
                  <c:v>27.992340000000002</c:v>
                </c:pt>
                <c:pt idx="79">
                  <c:v>24.722460000000005</c:v>
                </c:pt>
                <c:pt idx="80">
                  <c:v>18.270899999999997</c:v>
                </c:pt>
                <c:pt idx="81">
                  <c:v>15.787259999999998</c:v>
                </c:pt>
                <c:pt idx="82">
                  <c:v>12.255659999999999</c:v>
                </c:pt>
                <c:pt idx="83">
                  <c:v>7.6685400000000019</c:v>
                </c:pt>
                <c:pt idx="84">
                  <c:v>5.871599999999999</c:v>
                </c:pt>
                <c:pt idx="85">
                  <c:v>5.427719999999999</c:v>
                </c:pt>
                <c:pt idx="86">
                  <c:v>4.5158399999999999</c:v>
                </c:pt>
                <c:pt idx="87">
                  <c:v>29.698739999999997</c:v>
                </c:pt>
                <c:pt idx="88">
                  <c:v>33.075720000000011</c:v>
                </c:pt>
                <c:pt idx="89">
                  <c:v>24.242940000000004</c:v>
                </c:pt>
                <c:pt idx="90">
                  <c:v>41.597819999999992</c:v>
                </c:pt>
                <c:pt idx="91">
                  <c:v>31.285799999999988</c:v>
                </c:pt>
                <c:pt idx="92">
                  <c:v>94.134060000000005</c:v>
                </c:pt>
                <c:pt idx="93">
                  <c:v>90.33911999999998</c:v>
                </c:pt>
                <c:pt idx="94">
                  <c:v>69.658379999999966</c:v>
                </c:pt>
                <c:pt idx="95">
                  <c:v>28.410300000000007</c:v>
                </c:pt>
                <c:pt idx="96">
                  <c:v>23.907780000000006</c:v>
                </c:pt>
                <c:pt idx="97">
                  <c:v>15.199019999999994</c:v>
                </c:pt>
                <c:pt idx="98">
                  <c:v>10.227779999999999</c:v>
                </c:pt>
                <c:pt idx="99">
                  <c:v>8.871299999999998</c:v>
                </c:pt>
                <c:pt idx="100">
                  <c:v>7.0311600000000016</c:v>
                </c:pt>
                <c:pt idx="101">
                  <c:v>5.2181999999999995</c:v>
                </c:pt>
                <c:pt idx="102">
                  <c:v>5.1429599999999986</c:v>
                </c:pt>
                <c:pt idx="103">
                  <c:v>4.3187400000000018</c:v>
                </c:pt>
                <c:pt idx="104">
                  <c:v>3.3991199999999999</c:v>
                </c:pt>
                <c:pt idx="105">
                  <c:v>2.6154000000000002</c:v>
                </c:pt>
                <c:pt idx="106">
                  <c:v>2.1454200000000001</c:v>
                </c:pt>
                <c:pt idx="107">
                  <c:v>2.9377800000000009</c:v>
                </c:pt>
                <c:pt idx="108">
                  <c:v>44.945459999999997</c:v>
                </c:pt>
                <c:pt idx="109">
                  <c:v>82.445040000000006</c:v>
                </c:pt>
                <c:pt idx="110">
                  <c:v>54.429480000000012</c:v>
                </c:pt>
                <c:pt idx="111">
                  <c:v>25.246980000000001</c:v>
                </c:pt>
                <c:pt idx="112">
                  <c:v>18.304199999999998</c:v>
                </c:pt>
                <c:pt idx="113">
                  <c:v>14.182919999999999</c:v>
                </c:pt>
                <c:pt idx="114">
                  <c:v>10.202220000000004</c:v>
                </c:pt>
                <c:pt idx="115">
                  <c:v>7.7486399999999973</c:v>
                </c:pt>
                <c:pt idx="116">
                  <c:v>7.0705799999999979</c:v>
                </c:pt>
                <c:pt idx="117">
                  <c:v>6.0699600000000009</c:v>
                </c:pt>
                <c:pt idx="118">
                  <c:v>5.1705000000000014</c:v>
                </c:pt>
                <c:pt idx="119">
                  <c:v>5.7992399999999993</c:v>
                </c:pt>
                <c:pt idx="120">
                  <c:v>6.0134400000000001</c:v>
                </c:pt>
                <c:pt idx="121">
                  <c:v>5.1290999999999993</c:v>
                </c:pt>
                <c:pt idx="122">
                  <c:v>4.2721200000000001</c:v>
                </c:pt>
                <c:pt idx="123">
                  <c:v>3.5076599999999987</c:v>
                </c:pt>
                <c:pt idx="124">
                  <c:v>57.363120000000002</c:v>
                </c:pt>
                <c:pt idx="125">
                  <c:v>21.447900000000001</c:v>
                </c:pt>
                <c:pt idx="126">
                  <c:v>13.83066</c:v>
                </c:pt>
                <c:pt idx="127">
                  <c:v>0.99702000000000024</c:v>
                </c:pt>
                <c:pt idx="128">
                  <c:v>72.526139999999984</c:v>
                </c:pt>
                <c:pt idx="129">
                  <c:v>80.756820000000005</c:v>
                </c:pt>
                <c:pt idx="130">
                  <c:v>90.432899999999961</c:v>
                </c:pt>
                <c:pt idx="131">
                  <c:v>1.1595600000000004</c:v>
                </c:pt>
                <c:pt idx="132">
                  <c:v>1.0855800000000002</c:v>
                </c:pt>
                <c:pt idx="133">
                  <c:v>0.77544000000000013</c:v>
                </c:pt>
                <c:pt idx="134">
                  <c:v>0.495</c:v>
                </c:pt>
                <c:pt idx="135">
                  <c:v>5.2739999999999988E-2</c:v>
                </c:pt>
                <c:pt idx="136">
                  <c:v>2.1240000000000002E-2</c:v>
                </c:pt>
                <c:pt idx="137">
                  <c:v>5.2199999999999998E-3</c:v>
                </c:pt>
                <c:pt idx="138">
                  <c:v>3.3809400000000003</c:v>
                </c:pt>
                <c:pt idx="139">
                  <c:v>0.92357999999999996</c:v>
                </c:pt>
                <c:pt idx="140">
                  <c:v>0.8305199999999997</c:v>
                </c:pt>
                <c:pt idx="141">
                  <c:v>1.1656799999999998</c:v>
                </c:pt>
                <c:pt idx="142">
                  <c:v>3.3708600000000004</c:v>
                </c:pt>
                <c:pt idx="143">
                  <c:v>13.25142</c:v>
                </c:pt>
                <c:pt idx="144">
                  <c:v>28.461419999999993</c:v>
                </c:pt>
                <c:pt idx="145">
                  <c:v>18.117000000000001</c:v>
                </c:pt>
                <c:pt idx="146">
                  <c:v>9.7525799999999983</c:v>
                </c:pt>
                <c:pt idx="147">
                  <c:v>5.72058</c:v>
                </c:pt>
                <c:pt idx="148">
                  <c:v>3.9128399999999992</c:v>
                </c:pt>
                <c:pt idx="149">
                  <c:v>3.0742199999999995</c:v>
                </c:pt>
                <c:pt idx="150">
                  <c:v>2.3956200000000001</c:v>
                </c:pt>
                <c:pt idx="151">
                  <c:v>1.8684000000000001</c:v>
                </c:pt>
                <c:pt idx="152">
                  <c:v>1.4786999999999997</c:v>
                </c:pt>
                <c:pt idx="153">
                  <c:v>2.95452</c:v>
                </c:pt>
                <c:pt idx="154">
                  <c:v>3.3920999999999992</c:v>
                </c:pt>
                <c:pt idx="155">
                  <c:v>3.2110200000000004</c:v>
                </c:pt>
                <c:pt idx="156">
                  <c:v>3.02922</c:v>
                </c:pt>
                <c:pt idx="157">
                  <c:v>2.8537199999999991</c:v>
                </c:pt>
                <c:pt idx="158">
                  <c:v>2.2926599999999997</c:v>
                </c:pt>
                <c:pt idx="159">
                  <c:v>1.6450200000000001</c:v>
                </c:pt>
                <c:pt idx="160">
                  <c:v>1.29708</c:v>
                </c:pt>
                <c:pt idx="161">
                  <c:v>1.1707199999999998</c:v>
                </c:pt>
                <c:pt idx="162">
                  <c:v>0.81432000000000015</c:v>
                </c:pt>
                <c:pt idx="163">
                  <c:v>0.52217999999999998</c:v>
                </c:pt>
                <c:pt idx="164">
                  <c:v>0.28944000000000003</c:v>
                </c:pt>
                <c:pt idx="165">
                  <c:v>9.1440000000000049E-2</c:v>
                </c:pt>
                <c:pt idx="166">
                  <c:v>0.30275999999999986</c:v>
                </c:pt>
                <c:pt idx="167">
                  <c:v>12.002940000000001</c:v>
                </c:pt>
                <c:pt idx="168">
                  <c:v>8.2679399999999994</c:v>
                </c:pt>
                <c:pt idx="169">
                  <c:v>4.9428000000000019</c:v>
                </c:pt>
                <c:pt idx="170">
                  <c:v>3.1215599999999992</c:v>
                </c:pt>
                <c:pt idx="171">
                  <c:v>1.7639999999999998</c:v>
                </c:pt>
                <c:pt idx="172">
                  <c:v>1.0162799999999996</c:v>
                </c:pt>
                <c:pt idx="173">
                  <c:v>0.45882000000000006</c:v>
                </c:pt>
                <c:pt idx="174">
                  <c:v>0.25380000000000008</c:v>
                </c:pt>
                <c:pt idx="175">
                  <c:v>0.17118000000000005</c:v>
                </c:pt>
                <c:pt idx="176">
                  <c:v>0.11213999999999999</c:v>
                </c:pt>
                <c:pt idx="177">
                  <c:v>0.13643999999999998</c:v>
                </c:pt>
                <c:pt idx="178">
                  <c:v>7.0200000000000012E-2</c:v>
                </c:pt>
                <c:pt idx="179">
                  <c:v>8.0100000000000005E-2</c:v>
                </c:pt>
                <c:pt idx="180">
                  <c:v>5.850000000000001E-2</c:v>
                </c:pt>
                <c:pt idx="181">
                  <c:v>7.6500000000000012E-2</c:v>
                </c:pt>
                <c:pt idx="182">
                  <c:v>0.10349999999999999</c:v>
                </c:pt>
                <c:pt idx="183">
                  <c:v>9.3600000000000003E-3</c:v>
                </c:pt>
                <c:pt idx="184">
                  <c:v>1.0799999999999998E-3</c:v>
                </c:pt>
                <c:pt idx="185">
                  <c:v>2.1059999999999999E-2</c:v>
                </c:pt>
                <c:pt idx="186">
                  <c:v>7.9199999999999982E-3</c:v>
                </c:pt>
                <c:pt idx="187">
                  <c:v>2.8799999999999997E-3</c:v>
                </c:pt>
                <c:pt idx="188">
                  <c:v>2.1599999999999996E-3</c:v>
                </c:pt>
                <c:pt idx="189">
                  <c:v>0.1431</c:v>
                </c:pt>
                <c:pt idx="190">
                  <c:v>0.15389999999999998</c:v>
                </c:pt>
                <c:pt idx="191">
                  <c:v>5.220000000000001E-2</c:v>
                </c:pt>
                <c:pt idx="192">
                  <c:v>2.6100000000000002E-2</c:v>
                </c:pt>
                <c:pt idx="193">
                  <c:v>2.6999999999999997E-3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3.6359999999999996E-2</c:v>
                </c:pt>
                <c:pt idx="200">
                  <c:v>0.16541999999999998</c:v>
                </c:pt>
                <c:pt idx="201">
                  <c:v>0.27611999999999998</c:v>
                </c:pt>
                <c:pt idx="202">
                  <c:v>0.30167999999999984</c:v>
                </c:pt>
                <c:pt idx="203">
                  <c:v>0.67427999999999999</c:v>
                </c:pt>
                <c:pt idx="204">
                  <c:v>0.67679999999999985</c:v>
                </c:pt>
                <c:pt idx="205">
                  <c:v>10.756979999999999</c:v>
                </c:pt>
                <c:pt idx="206">
                  <c:v>11.714220000000003</c:v>
                </c:pt>
                <c:pt idx="207">
                  <c:v>4.9562999999999997</c:v>
                </c:pt>
                <c:pt idx="208">
                  <c:v>2.2420800000000001</c:v>
                </c:pt>
                <c:pt idx="209">
                  <c:v>1.1410199999999999</c:v>
                </c:pt>
                <c:pt idx="210">
                  <c:v>0.39383999999999991</c:v>
                </c:pt>
                <c:pt idx="211">
                  <c:v>15.302520000000005</c:v>
                </c:pt>
                <c:pt idx="212">
                  <c:v>4.2965999999999998</c:v>
                </c:pt>
                <c:pt idx="213">
                  <c:v>2.085300000000001</c:v>
                </c:pt>
                <c:pt idx="214">
                  <c:v>0.8375400000000004</c:v>
                </c:pt>
                <c:pt idx="215">
                  <c:v>0.32903999999999983</c:v>
                </c:pt>
                <c:pt idx="216">
                  <c:v>0.17568</c:v>
                </c:pt>
                <c:pt idx="217">
                  <c:v>0</c:v>
                </c:pt>
                <c:pt idx="21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2012/2013</c:v>
          </c:tx>
          <c:spPr>
            <a:ln w="127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Feuil2!$A$17:$A$1017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Feuil2!$C$17:$C$1017</c:f>
              <c:numCache>
                <c:formatCode>General</c:formatCode>
                <c:ptCount val="1001"/>
                <c:pt idx="394">
                  <c:v>0</c:v>
                </c:pt>
                <c:pt idx="395">
                  <c:v>6.0299999999999999E-2</c:v>
                </c:pt>
                <c:pt idx="396">
                  <c:v>22.877280000000003</c:v>
                </c:pt>
                <c:pt idx="397">
                  <c:v>88.886520000000019</c:v>
                </c:pt>
                <c:pt idx="398">
                  <c:v>48.720780000000012</c:v>
                </c:pt>
                <c:pt idx="399">
                  <c:v>41.908679999999997</c:v>
                </c:pt>
                <c:pt idx="400">
                  <c:v>12.494159999999999</c:v>
                </c:pt>
                <c:pt idx="401">
                  <c:v>5.4543600000000012</c:v>
                </c:pt>
                <c:pt idx="402">
                  <c:v>3.3263999999999996</c:v>
                </c:pt>
                <c:pt idx="403">
                  <c:v>9.4476600000000008</c:v>
                </c:pt>
                <c:pt idx="404">
                  <c:v>17.5824</c:v>
                </c:pt>
                <c:pt idx="405">
                  <c:v>6.3361799999999997</c:v>
                </c:pt>
                <c:pt idx="406">
                  <c:v>3.5184599999999997</c:v>
                </c:pt>
                <c:pt idx="407">
                  <c:v>2.1925800000000004</c:v>
                </c:pt>
                <c:pt idx="408">
                  <c:v>1.4522399999999995</c:v>
                </c:pt>
                <c:pt idx="409">
                  <c:v>1.3622400000000001</c:v>
                </c:pt>
                <c:pt idx="410">
                  <c:v>0.85752000000000028</c:v>
                </c:pt>
                <c:pt idx="411">
                  <c:v>0.55349999999999988</c:v>
                </c:pt>
                <c:pt idx="412">
                  <c:v>0.34614000000000011</c:v>
                </c:pt>
                <c:pt idx="413">
                  <c:v>0.2097</c:v>
                </c:pt>
                <c:pt idx="414">
                  <c:v>6.6420000000000007E-2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3.6000000000000003E-3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4.1399999999999996E-3</c:v>
                </c:pt>
                <c:pt idx="427">
                  <c:v>0.75438000000000005</c:v>
                </c:pt>
                <c:pt idx="428">
                  <c:v>1.0450799999999998</c:v>
                </c:pt>
                <c:pt idx="429">
                  <c:v>0.69011999999999984</c:v>
                </c:pt>
                <c:pt idx="430">
                  <c:v>0.58373999999999981</c:v>
                </c:pt>
                <c:pt idx="431">
                  <c:v>0.11520000000000001</c:v>
                </c:pt>
                <c:pt idx="432">
                  <c:v>0.22212000000000001</c:v>
                </c:pt>
                <c:pt idx="433">
                  <c:v>7.7041799999999991</c:v>
                </c:pt>
                <c:pt idx="434">
                  <c:v>5.4352800000000014</c:v>
                </c:pt>
                <c:pt idx="435">
                  <c:v>3.7866600000000004</c:v>
                </c:pt>
                <c:pt idx="436">
                  <c:v>2.5018199999999995</c:v>
                </c:pt>
                <c:pt idx="437">
                  <c:v>3.0573000000000001</c:v>
                </c:pt>
                <c:pt idx="438">
                  <c:v>36.185760000000002</c:v>
                </c:pt>
                <c:pt idx="439">
                  <c:v>20.667779999999997</c:v>
                </c:pt>
                <c:pt idx="440">
                  <c:v>45.637559999999993</c:v>
                </c:pt>
                <c:pt idx="441">
                  <c:v>55.746180000000003</c:v>
                </c:pt>
                <c:pt idx="442">
                  <c:v>29.389859999999999</c:v>
                </c:pt>
                <c:pt idx="443">
                  <c:v>27.106380000000001</c:v>
                </c:pt>
                <c:pt idx="444">
                  <c:v>82.956419999999966</c:v>
                </c:pt>
                <c:pt idx="445">
                  <c:v>53.396820000000005</c:v>
                </c:pt>
                <c:pt idx="446">
                  <c:v>102.05964</c:v>
                </c:pt>
                <c:pt idx="447">
                  <c:v>38.343419999999995</c:v>
                </c:pt>
                <c:pt idx="448">
                  <c:v>20.792699999999996</c:v>
                </c:pt>
                <c:pt idx="449">
                  <c:v>18.045899999999996</c:v>
                </c:pt>
                <c:pt idx="450">
                  <c:v>93.538620000000009</c:v>
                </c:pt>
                <c:pt idx="451">
                  <c:v>93.291840000000008</c:v>
                </c:pt>
                <c:pt idx="452">
                  <c:v>39.331980000000009</c:v>
                </c:pt>
                <c:pt idx="453">
                  <c:v>20.858759999999997</c:v>
                </c:pt>
                <c:pt idx="454">
                  <c:v>12.52674</c:v>
                </c:pt>
                <c:pt idx="455">
                  <c:v>8.8023599999999966</c:v>
                </c:pt>
                <c:pt idx="456">
                  <c:v>8.2002600000000001</c:v>
                </c:pt>
                <c:pt idx="457">
                  <c:v>6.273900000000002</c:v>
                </c:pt>
                <c:pt idx="458">
                  <c:v>4.8938400000000017</c:v>
                </c:pt>
                <c:pt idx="459">
                  <c:v>4.6567800000000021</c:v>
                </c:pt>
                <c:pt idx="460">
                  <c:v>3.9279600000000001</c:v>
                </c:pt>
                <c:pt idx="461">
                  <c:v>3.5739000000000005</c:v>
                </c:pt>
                <c:pt idx="462">
                  <c:v>3.2340599999999995</c:v>
                </c:pt>
                <c:pt idx="463">
                  <c:v>3.1325400000000005</c:v>
                </c:pt>
                <c:pt idx="464">
                  <c:v>2.7532800000000011</c:v>
                </c:pt>
                <c:pt idx="465">
                  <c:v>2.11842</c:v>
                </c:pt>
                <c:pt idx="466">
                  <c:v>2.3635799999999998</c:v>
                </c:pt>
                <c:pt idx="467">
                  <c:v>2.3297400000000001</c:v>
                </c:pt>
                <c:pt idx="468">
                  <c:v>2.1699000000000002</c:v>
                </c:pt>
                <c:pt idx="469">
                  <c:v>2.003579999999999</c:v>
                </c:pt>
                <c:pt idx="470">
                  <c:v>1.2722399999999996</c:v>
                </c:pt>
                <c:pt idx="471">
                  <c:v>1.1186999999999998</c:v>
                </c:pt>
                <c:pt idx="472">
                  <c:v>1.0429200000000001</c:v>
                </c:pt>
                <c:pt idx="473">
                  <c:v>0.95399999999999952</c:v>
                </c:pt>
                <c:pt idx="474">
                  <c:v>0.62225999999999992</c:v>
                </c:pt>
                <c:pt idx="475">
                  <c:v>0.44585999999999998</c:v>
                </c:pt>
                <c:pt idx="476">
                  <c:v>0.39168000000000014</c:v>
                </c:pt>
                <c:pt idx="477">
                  <c:v>0.45557999999999998</c:v>
                </c:pt>
                <c:pt idx="478">
                  <c:v>0.46044000000000002</c:v>
                </c:pt>
                <c:pt idx="479">
                  <c:v>0.54737999999999987</c:v>
                </c:pt>
                <c:pt idx="480">
                  <c:v>0.56123999999999996</c:v>
                </c:pt>
                <c:pt idx="481">
                  <c:v>6.0377400000000003</c:v>
                </c:pt>
                <c:pt idx="482">
                  <c:v>44.409060000000004</c:v>
                </c:pt>
                <c:pt idx="483">
                  <c:v>89.445419999999999</c:v>
                </c:pt>
                <c:pt idx="484">
                  <c:v>77.500079999999997</c:v>
                </c:pt>
                <c:pt idx="485">
                  <c:v>31.408920000000002</c:v>
                </c:pt>
                <c:pt idx="486">
                  <c:v>0</c:v>
                </c:pt>
                <c:pt idx="565">
                  <c:v>0</c:v>
                </c:pt>
                <c:pt idx="566">
                  <c:v>1.0380600000000002</c:v>
                </c:pt>
                <c:pt idx="567">
                  <c:v>5.1300000000000008</c:v>
                </c:pt>
                <c:pt idx="568">
                  <c:v>4.9800599999999999</c:v>
                </c:pt>
                <c:pt idx="569">
                  <c:v>5.13558</c:v>
                </c:pt>
                <c:pt idx="570">
                  <c:v>6.9017400000000011</c:v>
                </c:pt>
                <c:pt idx="571">
                  <c:v>55.563480000000006</c:v>
                </c:pt>
                <c:pt idx="572">
                  <c:v>40.078080000000014</c:v>
                </c:pt>
                <c:pt idx="573">
                  <c:v>14.578920000000005</c:v>
                </c:pt>
                <c:pt idx="574">
                  <c:v>44.486820000000009</c:v>
                </c:pt>
                <c:pt idx="575">
                  <c:v>45.316800000000001</c:v>
                </c:pt>
                <c:pt idx="576">
                  <c:v>16.914599999999989</c:v>
                </c:pt>
                <c:pt idx="577">
                  <c:v>9.7016400000000012</c:v>
                </c:pt>
                <c:pt idx="578">
                  <c:v>6.350579999999999</c:v>
                </c:pt>
                <c:pt idx="579">
                  <c:v>5.5510199999999994</c:v>
                </c:pt>
                <c:pt idx="580">
                  <c:v>5.3902799999999997</c:v>
                </c:pt>
                <c:pt idx="581">
                  <c:v>5.7059999999999986</c:v>
                </c:pt>
                <c:pt idx="582">
                  <c:v>5.9090399999999992</c:v>
                </c:pt>
                <c:pt idx="583">
                  <c:v>5.7873599999999996</c:v>
                </c:pt>
                <c:pt idx="584">
                  <c:v>5.7320999999999982</c:v>
                </c:pt>
                <c:pt idx="585">
                  <c:v>4.7451600000000003</c:v>
                </c:pt>
                <c:pt idx="586">
                  <c:v>4.1738400000000011</c:v>
                </c:pt>
                <c:pt idx="587">
                  <c:v>4.0059000000000005</c:v>
                </c:pt>
                <c:pt idx="588">
                  <c:v>3.4880399999999994</c:v>
                </c:pt>
                <c:pt idx="589">
                  <c:v>3.0285000000000002</c:v>
                </c:pt>
                <c:pt idx="590">
                  <c:v>3.2927399999999998</c:v>
                </c:pt>
                <c:pt idx="591">
                  <c:v>29.632680000000004</c:v>
                </c:pt>
                <c:pt idx="592">
                  <c:v>10.734840000000002</c:v>
                </c:pt>
                <c:pt idx="593">
                  <c:v>5.8550400000000007</c:v>
                </c:pt>
                <c:pt idx="594">
                  <c:v>126.64007999999998</c:v>
                </c:pt>
                <c:pt idx="595">
                  <c:v>71.068319999999986</c:v>
                </c:pt>
                <c:pt idx="596">
                  <c:v>49.363919999999993</c:v>
                </c:pt>
                <c:pt idx="597">
                  <c:v>72.539280000000005</c:v>
                </c:pt>
                <c:pt idx="598">
                  <c:v>33.906419999999997</c:v>
                </c:pt>
                <c:pt idx="599">
                  <c:v>40.937220000000003</c:v>
                </c:pt>
                <c:pt idx="600">
                  <c:v>133.911</c:v>
                </c:pt>
                <c:pt idx="601">
                  <c:v>23.851080000000007</c:v>
                </c:pt>
                <c:pt idx="602">
                  <c:v>32.034959999999998</c:v>
                </c:pt>
                <c:pt idx="603">
                  <c:v>10.49004</c:v>
                </c:pt>
                <c:pt idx="604">
                  <c:v>11.033279999999996</c:v>
                </c:pt>
                <c:pt idx="605">
                  <c:v>12.081059999999999</c:v>
                </c:pt>
                <c:pt idx="606">
                  <c:v>40.179419999999993</c:v>
                </c:pt>
                <c:pt idx="607">
                  <c:v>0</c:v>
                </c:pt>
                <c:pt idx="608">
                  <c:v>33.484139999999996</c:v>
                </c:pt>
                <c:pt idx="609">
                  <c:v>22.887180000000001</c:v>
                </c:pt>
                <c:pt idx="610">
                  <c:v>21.902579999999993</c:v>
                </c:pt>
                <c:pt idx="611">
                  <c:v>34.89228</c:v>
                </c:pt>
                <c:pt idx="612">
                  <c:v>41.098319999999994</c:v>
                </c:pt>
                <c:pt idx="613">
                  <c:v>41.363279999999996</c:v>
                </c:pt>
                <c:pt idx="614">
                  <c:v>37.58453999999999</c:v>
                </c:pt>
                <c:pt idx="615">
                  <c:v>32.31756</c:v>
                </c:pt>
                <c:pt idx="616">
                  <c:v>59.732099999999988</c:v>
                </c:pt>
                <c:pt idx="617">
                  <c:v>39.553199999999997</c:v>
                </c:pt>
                <c:pt idx="618">
                  <c:v>46.533239999999992</c:v>
                </c:pt>
                <c:pt idx="619">
                  <c:v>27.229680000000002</c:v>
                </c:pt>
                <c:pt idx="620">
                  <c:v>50.257259999999988</c:v>
                </c:pt>
                <c:pt idx="621">
                  <c:v>55.024739999999987</c:v>
                </c:pt>
                <c:pt idx="622">
                  <c:v>58.295339999999975</c:v>
                </c:pt>
                <c:pt idx="623">
                  <c:v>56.391839999999988</c:v>
                </c:pt>
                <c:pt idx="624">
                  <c:v>23.185800000000004</c:v>
                </c:pt>
                <c:pt idx="625">
                  <c:v>43.498080000000016</c:v>
                </c:pt>
                <c:pt idx="626">
                  <c:v>19.811340000000001</c:v>
                </c:pt>
                <c:pt idx="627">
                  <c:v>78.068519999999992</c:v>
                </c:pt>
                <c:pt idx="628">
                  <c:v>33.22961999999999</c:v>
                </c:pt>
                <c:pt idx="629">
                  <c:v>63.934740000000012</c:v>
                </c:pt>
                <c:pt idx="630">
                  <c:v>22.403880000000008</c:v>
                </c:pt>
                <c:pt idx="631">
                  <c:v>1.6988399999999999</c:v>
                </c:pt>
                <c:pt idx="632">
                  <c:v>1.6415999999999999</c:v>
                </c:pt>
                <c:pt idx="633">
                  <c:v>1.59066</c:v>
                </c:pt>
                <c:pt idx="634">
                  <c:v>1.6572600000000002</c:v>
                </c:pt>
                <c:pt idx="635">
                  <c:v>1.4567399999999999</c:v>
                </c:pt>
                <c:pt idx="636">
                  <c:v>1.3186800000000001</c:v>
                </c:pt>
                <c:pt idx="637">
                  <c:v>1.2877199999999998</c:v>
                </c:pt>
                <c:pt idx="638">
                  <c:v>9.1125000000000007</c:v>
                </c:pt>
                <c:pt idx="639">
                  <c:v>3.8442600000000011</c:v>
                </c:pt>
                <c:pt idx="640">
                  <c:v>2.3995799999999994</c:v>
                </c:pt>
                <c:pt idx="641">
                  <c:v>1.8898199999999996</c:v>
                </c:pt>
                <c:pt idx="642">
                  <c:v>1.4677199999999997</c:v>
                </c:pt>
                <c:pt idx="643">
                  <c:v>1.2898799999999999</c:v>
                </c:pt>
                <c:pt idx="644">
                  <c:v>1.2819600000000002</c:v>
                </c:pt>
                <c:pt idx="645">
                  <c:v>1.2551400000000001</c:v>
                </c:pt>
                <c:pt idx="646">
                  <c:v>1.1044800000000001</c:v>
                </c:pt>
                <c:pt idx="647">
                  <c:v>1.0481399999999998</c:v>
                </c:pt>
                <c:pt idx="648">
                  <c:v>1.1071800000000001</c:v>
                </c:pt>
                <c:pt idx="649">
                  <c:v>1.1638800000000002</c:v>
                </c:pt>
                <c:pt idx="650">
                  <c:v>1.0499400000000001</c:v>
                </c:pt>
                <c:pt idx="651">
                  <c:v>1.0096200000000002</c:v>
                </c:pt>
                <c:pt idx="652">
                  <c:v>1.0454399999999999</c:v>
                </c:pt>
                <c:pt idx="653">
                  <c:v>0.89513999999999982</c:v>
                </c:pt>
                <c:pt idx="654">
                  <c:v>0.79164000000000001</c:v>
                </c:pt>
                <c:pt idx="655">
                  <c:v>0.77543999999999991</c:v>
                </c:pt>
                <c:pt idx="656">
                  <c:v>0.65411999999999992</c:v>
                </c:pt>
                <c:pt idx="657">
                  <c:v>0.58553999999999984</c:v>
                </c:pt>
                <c:pt idx="658">
                  <c:v>0.48186000000000007</c:v>
                </c:pt>
                <c:pt idx="659">
                  <c:v>0.4474800000000001</c:v>
                </c:pt>
                <c:pt idx="660">
                  <c:v>0.26747999999999994</c:v>
                </c:pt>
                <c:pt idx="661">
                  <c:v>8.226E-2</c:v>
                </c:pt>
                <c:pt idx="662">
                  <c:v>5.2200000000000007E-3</c:v>
                </c:pt>
                <c:pt idx="663">
                  <c:v>0.70866000000000007</c:v>
                </c:pt>
                <c:pt idx="664">
                  <c:v>0.65592000000000006</c:v>
                </c:pt>
                <c:pt idx="665">
                  <c:v>0.27377999999999986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0.33137999999999995</c:v>
                </c:pt>
                <c:pt idx="67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2013/2014</c:v>
          </c:tx>
          <c:spPr>
            <a:ln w="127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Feuil2!$A$17:$A$1017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Feuil2!$D$17:$D$1017</c:f>
              <c:numCache>
                <c:formatCode>General</c:formatCode>
                <c:ptCount val="1001"/>
                <c:pt idx="736">
                  <c:v>0</c:v>
                </c:pt>
                <c:pt idx="737">
                  <c:v>3.8294999999999995</c:v>
                </c:pt>
                <c:pt idx="738">
                  <c:v>0.55691999999999997</c:v>
                </c:pt>
                <c:pt idx="739">
                  <c:v>1.6739999999999998E-2</c:v>
                </c:pt>
                <c:pt idx="740">
                  <c:v>0</c:v>
                </c:pt>
                <c:pt idx="741">
                  <c:v>7.9740000000000005E-2</c:v>
                </c:pt>
                <c:pt idx="742">
                  <c:v>8.39682</c:v>
                </c:pt>
                <c:pt idx="743">
                  <c:v>0.63341999999999998</c:v>
                </c:pt>
                <c:pt idx="744">
                  <c:v>0.1636199999999999</c:v>
                </c:pt>
                <c:pt idx="745">
                  <c:v>3.6000000000000003E-3</c:v>
                </c:pt>
                <c:pt idx="746">
                  <c:v>0</c:v>
                </c:pt>
                <c:pt idx="747">
                  <c:v>2.7639</c:v>
                </c:pt>
                <c:pt idx="748">
                  <c:v>1.2081600000000001</c:v>
                </c:pt>
                <c:pt idx="749">
                  <c:v>0.26351999999999987</c:v>
                </c:pt>
                <c:pt idx="750">
                  <c:v>174.79314000000005</c:v>
                </c:pt>
                <c:pt idx="751">
                  <c:v>53.108280000000001</c:v>
                </c:pt>
                <c:pt idx="752">
                  <c:v>7.3877400000000009</c:v>
                </c:pt>
                <c:pt idx="753">
                  <c:v>2.7808199999999998</c:v>
                </c:pt>
                <c:pt idx="754">
                  <c:v>70.964820000000017</c:v>
                </c:pt>
                <c:pt idx="755">
                  <c:v>61.341660000000012</c:v>
                </c:pt>
                <c:pt idx="756">
                  <c:v>15.908579999999997</c:v>
                </c:pt>
                <c:pt idx="757">
                  <c:v>4.8864600000000005</c:v>
                </c:pt>
                <c:pt idx="758">
                  <c:v>1.4736600000000002</c:v>
                </c:pt>
                <c:pt idx="759">
                  <c:v>0.31373999999999991</c:v>
                </c:pt>
                <c:pt idx="760">
                  <c:v>24.936659999999993</c:v>
                </c:pt>
                <c:pt idx="761">
                  <c:v>17.336160000000007</c:v>
                </c:pt>
                <c:pt idx="762">
                  <c:v>29.773799999999994</c:v>
                </c:pt>
                <c:pt idx="763">
                  <c:v>28.443240000000003</c:v>
                </c:pt>
                <c:pt idx="764">
                  <c:v>40.760819999999988</c:v>
                </c:pt>
                <c:pt idx="765">
                  <c:v>29.503440000000005</c:v>
                </c:pt>
                <c:pt idx="766">
                  <c:v>78.989220000000003</c:v>
                </c:pt>
                <c:pt idx="767">
                  <c:v>53.845740000000013</c:v>
                </c:pt>
                <c:pt idx="768">
                  <c:v>93.61493999999999</c:v>
                </c:pt>
                <c:pt idx="769">
                  <c:v>41.913899999999998</c:v>
                </c:pt>
                <c:pt idx="770">
                  <c:v>19.87019999999999</c:v>
                </c:pt>
                <c:pt idx="771">
                  <c:v>12.159360000000001</c:v>
                </c:pt>
                <c:pt idx="772">
                  <c:v>8.7424199999999992</c:v>
                </c:pt>
                <c:pt idx="773">
                  <c:v>6.077519999999998</c:v>
                </c:pt>
                <c:pt idx="774">
                  <c:v>4.4589599999999994</c:v>
                </c:pt>
                <c:pt idx="775">
                  <c:v>3.3973200000000014</c:v>
                </c:pt>
                <c:pt idx="776">
                  <c:v>2.7813600000000003</c:v>
                </c:pt>
                <c:pt idx="777">
                  <c:v>3.4491600000000004</c:v>
                </c:pt>
                <c:pt idx="778">
                  <c:v>21.618539999999992</c:v>
                </c:pt>
                <c:pt idx="779">
                  <c:v>56.541059999999995</c:v>
                </c:pt>
                <c:pt idx="780">
                  <c:v>30.288239999999995</c:v>
                </c:pt>
                <c:pt idx="781">
                  <c:v>34.484220000000001</c:v>
                </c:pt>
                <c:pt idx="782">
                  <c:v>14.86422</c:v>
                </c:pt>
                <c:pt idx="783">
                  <c:v>5.5693800000000007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6.4546199999999985</c:v>
                </c:pt>
                <c:pt idx="812">
                  <c:v>9.1179000000000006</c:v>
                </c:pt>
                <c:pt idx="813">
                  <c:v>74.079179999999994</c:v>
                </c:pt>
                <c:pt idx="814">
                  <c:v>17.917200000000005</c:v>
                </c:pt>
                <c:pt idx="815">
                  <c:v>7.8323399999999976</c:v>
                </c:pt>
                <c:pt idx="816">
                  <c:v>4.7210400000000003</c:v>
                </c:pt>
                <c:pt idx="817">
                  <c:v>14.699340000000001</c:v>
                </c:pt>
                <c:pt idx="818">
                  <c:v>13.116240000000001</c:v>
                </c:pt>
                <c:pt idx="819">
                  <c:v>7.349400000000001</c:v>
                </c:pt>
                <c:pt idx="820">
                  <c:v>6.4033200000000008</c:v>
                </c:pt>
                <c:pt idx="821">
                  <c:v>30.657600000000002</c:v>
                </c:pt>
                <c:pt idx="822">
                  <c:v>20.900340000000003</c:v>
                </c:pt>
                <c:pt idx="823">
                  <c:v>17.961660000000002</c:v>
                </c:pt>
                <c:pt idx="824">
                  <c:v>53.588700000000031</c:v>
                </c:pt>
                <c:pt idx="825">
                  <c:v>13.349699999999999</c:v>
                </c:pt>
                <c:pt idx="826">
                  <c:v>9.2149199999999976</c:v>
                </c:pt>
                <c:pt idx="827">
                  <c:v>7.5814199999999996</c:v>
                </c:pt>
                <c:pt idx="828">
                  <c:v>5.5216800000000017</c:v>
                </c:pt>
                <c:pt idx="829">
                  <c:v>4.4800200000000014</c:v>
                </c:pt>
                <c:pt idx="830">
                  <c:v>3.8352600000000003</c:v>
                </c:pt>
                <c:pt idx="831">
                  <c:v>3.2295600000000007</c:v>
                </c:pt>
                <c:pt idx="832">
                  <c:v>2.7179999999999995</c:v>
                </c:pt>
                <c:pt idx="833">
                  <c:v>3.9058199999999998</c:v>
                </c:pt>
                <c:pt idx="834">
                  <c:v>5.1240600000000001</c:v>
                </c:pt>
                <c:pt idx="835">
                  <c:v>9.0882000000000005</c:v>
                </c:pt>
                <c:pt idx="836">
                  <c:v>5.3771400000000007</c:v>
                </c:pt>
                <c:pt idx="837">
                  <c:v>4.2155999999999993</c:v>
                </c:pt>
                <c:pt idx="838">
                  <c:v>3.1579199999999998</c:v>
                </c:pt>
                <c:pt idx="839">
                  <c:v>6.0289199999999994</c:v>
                </c:pt>
                <c:pt idx="840">
                  <c:v>12.264300000000004</c:v>
                </c:pt>
                <c:pt idx="841">
                  <c:v>7.1074800000000025</c:v>
                </c:pt>
                <c:pt idx="842">
                  <c:v>5.4757799999999994</c:v>
                </c:pt>
                <c:pt idx="843">
                  <c:v>9.4820399999999996</c:v>
                </c:pt>
                <c:pt idx="844">
                  <c:v>6.1268399999999987</c:v>
                </c:pt>
                <c:pt idx="845">
                  <c:v>8.8858799999999984</c:v>
                </c:pt>
                <c:pt idx="846">
                  <c:v>63.788040000000002</c:v>
                </c:pt>
                <c:pt idx="847">
                  <c:v>17.036999999999995</c:v>
                </c:pt>
                <c:pt idx="848">
                  <c:v>10.040759999999999</c:v>
                </c:pt>
                <c:pt idx="849">
                  <c:v>6.3808200000000008</c:v>
                </c:pt>
                <c:pt idx="850">
                  <c:v>5.0104799999999994</c:v>
                </c:pt>
                <c:pt idx="851">
                  <c:v>31.251599999999996</c:v>
                </c:pt>
                <c:pt idx="852">
                  <c:v>18.283140000000003</c:v>
                </c:pt>
                <c:pt idx="853">
                  <c:v>10.450260000000004</c:v>
                </c:pt>
                <c:pt idx="854">
                  <c:v>6.4162799999999987</c:v>
                </c:pt>
                <c:pt idx="855">
                  <c:v>41.242860000000015</c:v>
                </c:pt>
                <c:pt idx="856">
                  <c:v>17.075519999999997</c:v>
                </c:pt>
                <c:pt idx="857">
                  <c:v>8.4663000000000004</c:v>
                </c:pt>
                <c:pt idx="858">
                  <c:v>12.308580000000003</c:v>
                </c:pt>
                <c:pt idx="859">
                  <c:v>20.292120000000004</c:v>
                </c:pt>
                <c:pt idx="860">
                  <c:v>28.69182</c:v>
                </c:pt>
                <c:pt idx="861">
                  <c:v>23.106959999999994</c:v>
                </c:pt>
                <c:pt idx="862">
                  <c:v>11.876399999999999</c:v>
                </c:pt>
                <c:pt idx="863">
                  <c:v>117.55044000000002</c:v>
                </c:pt>
                <c:pt idx="864">
                  <c:v>33.105059999999995</c:v>
                </c:pt>
                <c:pt idx="865">
                  <c:v>14.793119999999998</c:v>
                </c:pt>
                <c:pt idx="866">
                  <c:v>22.165200000000006</c:v>
                </c:pt>
                <c:pt idx="867">
                  <c:v>11.978280000000002</c:v>
                </c:pt>
                <c:pt idx="868">
                  <c:v>7.8375600000000007</c:v>
                </c:pt>
                <c:pt idx="869">
                  <c:v>5.3429400000000005</c:v>
                </c:pt>
                <c:pt idx="870">
                  <c:v>4.5147599999999999</c:v>
                </c:pt>
                <c:pt idx="871">
                  <c:v>3.6907200000000002</c:v>
                </c:pt>
                <c:pt idx="872">
                  <c:v>5.1017399999999986</c:v>
                </c:pt>
                <c:pt idx="873">
                  <c:v>4.6825199999999993</c:v>
                </c:pt>
                <c:pt idx="874">
                  <c:v>4.2753600000000009</c:v>
                </c:pt>
                <c:pt idx="875">
                  <c:v>3.2117400000000003</c:v>
                </c:pt>
                <c:pt idx="876">
                  <c:v>2.5146000000000011</c:v>
                </c:pt>
                <c:pt idx="877">
                  <c:v>3.6543599999999996</c:v>
                </c:pt>
                <c:pt idx="878">
                  <c:v>18.948060000000002</c:v>
                </c:pt>
                <c:pt idx="879">
                  <c:v>13.381919999999999</c:v>
                </c:pt>
                <c:pt idx="880">
                  <c:v>7.569</c:v>
                </c:pt>
                <c:pt idx="881">
                  <c:v>5.5393200000000009</c:v>
                </c:pt>
                <c:pt idx="882">
                  <c:v>3.9619799999999996</c:v>
                </c:pt>
                <c:pt idx="883">
                  <c:v>3.3337800000000009</c:v>
                </c:pt>
                <c:pt idx="884">
                  <c:v>2.754</c:v>
                </c:pt>
                <c:pt idx="885">
                  <c:v>2.28024</c:v>
                </c:pt>
                <c:pt idx="886">
                  <c:v>1.9263599999999996</c:v>
                </c:pt>
                <c:pt idx="887">
                  <c:v>1.7425799999999991</c:v>
                </c:pt>
                <c:pt idx="888">
                  <c:v>1.5785999999999998</c:v>
                </c:pt>
                <c:pt idx="889">
                  <c:v>1.35198</c:v>
                </c:pt>
                <c:pt idx="890">
                  <c:v>1.1655000000000004</c:v>
                </c:pt>
                <c:pt idx="891">
                  <c:v>1.0182600000000002</c:v>
                </c:pt>
                <c:pt idx="892">
                  <c:v>0.91007999999999978</c:v>
                </c:pt>
                <c:pt idx="893">
                  <c:v>0.90935999999999984</c:v>
                </c:pt>
                <c:pt idx="894">
                  <c:v>0.52865999999999991</c:v>
                </c:pt>
                <c:pt idx="895">
                  <c:v>0.51263999999999998</c:v>
                </c:pt>
                <c:pt idx="896">
                  <c:v>0.57672000000000012</c:v>
                </c:pt>
                <c:pt idx="897">
                  <c:v>0.38105999999999995</c:v>
                </c:pt>
                <c:pt idx="898">
                  <c:v>0.66888000000000014</c:v>
                </c:pt>
                <c:pt idx="899">
                  <c:v>0.47808</c:v>
                </c:pt>
                <c:pt idx="900">
                  <c:v>0.54899999999999993</c:v>
                </c:pt>
                <c:pt idx="901">
                  <c:v>0.66797999999999991</c:v>
                </c:pt>
                <c:pt idx="902">
                  <c:v>0.79955999999999983</c:v>
                </c:pt>
                <c:pt idx="903">
                  <c:v>0.91493999999999986</c:v>
                </c:pt>
                <c:pt idx="904">
                  <c:v>0.89226000000000005</c:v>
                </c:pt>
                <c:pt idx="905">
                  <c:v>0.78029999999999988</c:v>
                </c:pt>
                <c:pt idx="906">
                  <c:v>0.74448000000000003</c:v>
                </c:pt>
                <c:pt idx="907">
                  <c:v>0.73908000000000018</c:v>
                </c:pt>
                <c:pt idx="908">
                  <c:v>0.75185999999999997</c:v>
                </c:pt>
                <c:pt idx="909">
                  <c:v>0.65105999999999997</c:v>
                </c:pt>
                <c:pt idx="910">
                  <c:v>0.66204000000000018</c:v>
                </c:pt>
                <c:pt idx="911">
                  <c:v>0.74934000000000034</c:v>
                </c:pt>
                <c:pt idx="912">
                  <c:v>0.71999999999999975</c:v>
                </c:pt>
                <c:pt idx="913">
                  <c:v>0.68202000000000018</c:v>
                </c:pt>
                <c:pt idx="914">
                  <c:v>0.64710000000000023</c:v>
                </c:pt>
                <c:pt idx="915">
                  <c:v>0.69065999999999972</c:v>
                </c:pt>
                <c:pt idx="916">
                  <c:v>0.68903999999999987</c:v>
                </c:pt>
                <c:pt idx="917">
                  <c:v>0.56862000000000001</c:v>
                </c:pt>
                <c:pt idx="918">
                  <c:v>0.53801999999999994</c:v>
                </c:pt>
                <c:pt idx="919">
                  <c:v>0.59904000000000013</c:v>
                </c:pt>
                <c:pt idx="920">
                  <c:v>0.48582000000000003</c:v>
                </c:pt>
                <c:pt idx="921">
                  <c:v>0.11825999999999995</c:v>
                </c:pt>
                <c:pt idx="922">
                  <c:v>4.3020000000000003E-2</c:v>
                </c:pt>
                <c:pt idx="923">
                  <c:v>2.3939999999999996E-2</c:v>
                </c:pt>
                <c:pt idx="924">
                  <c:v>4.4639999999999999E-2</c:v>
                </c:pt>
                <c:pt idx="925">
                  <c:v>5.2199999999999998E-3</c:v>
                </c:pt>
                <c:pt idx="926">
                  <c:v>0</c:v>
                </c:pt>
                <c:pt idx="927">
                  <c:v>0</c:v>
                </c:pt>
                <c:pt idx="928">
                  <c:v>9.5399999999999999E-3</c:v>
                </c:pt>
                <c:pt idx="929">
                  <c:v>7.7399999999999995E-3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3.7799999999999999E-3</c:v>
                </c:pt>
                <c:pt idx="951">
                  <c:v>1.098E-2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4.8240000000000005E-2</c:v>
                </c:pt>
                <c:pt idx="975">
                  <c:v>0.17676000000000006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0.69858000000000009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76640"/>
        <c:axId val="95015296"/>
      </c:lineChart>
      <c:lineChart>
        <c:grouping val="standard"/>
        <c:varyColors val="0"/>
        <c:ser>
          <c:idx val="3"/>
          <c:order val="3"/>
          <c:tx>
            <c:v>Précipitations</c:v>
          </c:tx>
          <c:spPr>
            <a:ln w="12700">
              <a:solidFill>
                <a:srgbClr val="00B0F0">
                  <a:alpha val="49000"/>
                </a:srgbClr>
              </a:solidFill>
            </a:ln>
          </c:spPr>
          <c:marker>
            <c:symbol val="none"/>
          </c:marker>
          <c:cat>
            <c:numRef>
              <c:f>Feuil2!$A$17:$A$1017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Feuil2!$E$17:$E$1017</c:f>
              <c:numCache>
                <c:formatCode>General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5.2</c:v>
                </c:pt>
                <c:pt idx="3">
                  <c:v>2.4</c:v>
                </c:pt>
                <c:pt idx="4">
                  <c:v>10.6</c:v>
                </c:pt>
                <c:pt idx="5">
                  <c:v>4</c:v>
                </c:pt>
                <c:pt idx="6">
                  <c:v>0</c:v>
                </c:pt>
                <c:pt idx="7">
                  <c:v>0.2</c:v>
                </c:pt>
                <c:pt idx="8">
                  <c:v>0.6</c:v>
                </c:pt>
                <c:pt idx="9">
                  <c:v>0.6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15.1</c:v>
                </c:pt>
                <c:pt idx="15">
                  <c:v>5.8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4.4000000000000004</c:v>
                </c:pt>
                <c:pt idx="21">
                  <c:v>3.2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0.4</c:v>
                </c:pt>
                <c:pt idx="26">
                  <c:v>0</c:v>
                </c:pt>
                <c:pt idx="27">
                  <c:v>0.2</c:v>
                </c:pt>
                <c:pt idx="28">
                  <c:v>0.2</c:v>
                </c:pt>
                <c:pt idx="29">
                  <c:v>0</c:v>
                </c:pt>
                <c:pt idx="30">
                  <c:v>3.4</c:v>
                </c:pt>
                <c:pt idx="31">
                  <c:v>4.8</c:v>
                </c:pt>
                <c:pt idx="32">
                  <c:v>0.2</c:v>
                </c:pt>
                <c:pt idx="33">
                  <c:v>0.2</c:v>
                </c:pt>
                <c:pt idx="34">
                  <c:v>1.8</c:v>
                </c:pt>
                <c:pt idx="35">
                  <c:v>0.2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0.2</c:v>
                </c:pt>
                <c:pt idx="53">
                  <c:v>0</c:v>
                </c:pt>
                <c:pt idx="54">
                  <c:v>0.4</c:v>
                </c:pt>
                <c:pt idx="55">
                  <c:v>0</c:v>
                </c:pt>
                <c:pt idx="56">
                  <c:v>0.4</c:v>
                </c:pt>
                <c:pt idx="57">
                  <c:v>0</c:v>
                </c:pt>
                <c:pt idx="58">
                  <c:v>0.2</c:v>
                </c:pt>
                <c:pt idx="59">
                  <c:v>0</c:v>
                </c:pt>
                <c:pt idx="60">
                  <c:v>8.4</c:v>
                </c:pt>
                <c:pt idx="61">
                  <c:v>14.9</c:v>
                </c:pt>
                <c:pt idx="62">
                  <c:v>1.2</c:v>
                </c:pt>
                <c:pt idx="63">
                  <c:v>11.7</c:v>
                </c:pt>
                <c:pt idx="64">
                  <c:v>10.9</c:v>
                </c:pt>
                <c:pt idx="65">
                  <c:v>0.8</c:v>
                </c:pt>
                <c:pt idx="66">
                  <c:v>16.100000000000001</c:v>
                </c:pt>
                <c:pt idx="67">
                  <c:v>0</c:v>
                </c:pt>
                <c:pt idx="68">
                  <c:v>10.9</c:v>
                </c:pt>
                <c:pt idx="69">
                  <c:v>4.8</c:v>
                </c:pt>
                <c:pt idx="70">
                  <c:v>2.4</c:v>
                </c:pt>
                <c:pt idx="71">
                  <c:v>2.4</c:v>
                </c:pt>
                <c:pt idx="72">
                  <c:v>16.899999999999999</c:v>
                </c:pt>
                <c:pt idx="73">
                  <c:v>26.2</c:v>
                </c:pt>
                <c:pt idx="74">
                  <c:v>3</c:v>
                </c:pt>
                <c:pt idx="75">
                  <c:v>2.6</c:v>
                </c:pt>
                <c:pt idx="76">
                  <c:v>1.2</c:v>
                </c:pt>
                <c:pt idx="77">
                  <c:v>2.2000000000000002</c:v>
                </c:pt>
                <c:pt idx="78">
                  <c:v>4.4000000000000004</c:v>
                </c:pt>
                <c:pt idx="79">
                  <c:v>0.6</c:v>
                </c:pt>
                <c:pt idx="80">
                  <c:v>3.8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0.4</c:v>
                </c:pt>
                <c:pt idx="86">
                  <c:v>10.5</c:v>
                </c:pt>
                <c:pt idx="87">
                  <c:v>4</c:v>
                </c:pt>
                <c:pt idx="88">
                  <c:v>2.6</c:v>
                </c:pt>
                <c:pt idx="89">
                  <c:v>3.6</c:v>
                </c:pt>
                <c:pt idx="90">
                  <c:v>4.0999999999999996</c:v>
                </c:pt>
                <c:pt idx="91">
                  <c:v>16.100000000000001</c:v>
                </c:pt>
                <c:pt idx="92">
                  <c:v>6.2</c:v>
                </c:pt>
                <c:pt idx="93">
                  <c:v>12.1</c:v>
                </c:pt>
                <c:pt idx="94">
                  <c:v>0</c:v>
                </c:pt>
                <c:pt idx="95">
                  <c:v>7.9</c:v>
                </c:pt>
                <c:pt idx="96">
                  <c:v>0.4</c:v>
                </c:pt>
                <c:pt idx="97">
                  <c:v>0.8</c:v>
                </c:pt>
                <c:pt idx="98">
                  <c:v>0.2</c:v>
                </c:pt>
                <c:pt idx="99">
                  <c:v>0</c:v>
                </c:pt>
                <c:pt idx="100">
                  <c:v>0.8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0.8</c:v>
                </c:pt>
                <c:pt idx="107">
                  <c:v>12.5</c:v>
                </c:pt>
                <c:pt idx="108">
                  <c:v>9.9</c:v>
                </c:pt>
                <c:pt idx="109">
                  <c:v>4.2</c:v>
                </c:pt>
                <c:pt idx="110">
                  <c:v>2.2000000000000002</c:v>
                </c:pt>
                <c:pt idx="111">
                  <c:v>0</c:v>
                </c:pt>
                <c:pt idx="112">
                  <c:v>0.6</c:v>
                </c:pt>
                <c:pt idx="113">
                  <c:v>0</c:v>
                </c:pt>
                <c:pt idx="114">
                  <c:v>0.6</c:v>
                </c:pt>
                <c:pt idx="115">
                  <c:v>0.2</c:v>
                </c:pt>
                <c:pt idx="116">
                  <c:v>0</c:v>
                </c:pt>
                <c:pt idx="117">
                  <c:v>1.4</c:v>
                </c:pt>
                <c:pt idx="118">
                  <c:v>2.8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2.8</c:v>
                </c:pt>
                <c:pt idx="133">
                  <c:v>1.8</c:v>
                </c:pt>
                <c:pt idx="134">
                  <c:v>4.8</c:v>
                </c:pt>
                <c:pt idx="135">
                  <c:v>0</c:v>
                </c:pt>
                <c:pt idx="136">
                  <c:v>0</c:v>
                </c:pt>
                <c:pt idx="137">
                  <c:v>2.4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0.8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4.5999999999999996</c:v>
                </c:pt>
                <c:pt idx="153">
                  <c:v>0</c:v>
                </c:pt>
                <c:pt idx="154">
                  <c:v>0</c:v>
                </c:pt>
                <c:pt idx="155">
                  <c:v>3.6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0.4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4</c:v>
                </c:pt>
                <c:pt idx="166">
                  <c:v>5.3</c:v>
                </c:pt>
                <c:pt idx="167">
                  <c:v>0.2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0.8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0.4</c:v>
                </c:pt>
                <c:pt idx="187">
                  <c:v>0.2</c:v>
                </c:pt>
                <c:pt idx="188">
                  <c:v>1.8</c:v>
                </c:pt>
                <c:pt idx="189">
                  <c:v>10.9</c:v>
                </c:pt>
                <c:pt idx="190">
                  <c:v>0</c:v>
                </c:pt>
                <c:pt idx="191">
                  <c:v>2.6</c:v>
                </c:pt>
                <c:pt idx="192">
                  <c:v>0</c:v>
                </c:pt>
                <c:pt idx="193">
                  <c:v>0</c:v>
                </c:pt>
                <c:pt idx="194">
                  <c:v>0.4</c:v>
                </c:pt>
                <c:pt idx="195">
                  <c:v>0.2</c:v>
                </c:pt>
                <c:pt idx="196">
                  <c:v>0.6</c:v>
                </c:pt>
                <c:pt idx="197">
                  <c:v>0</c:v>
                </c:pt>
                <c:pt idx="198">
                  <c:v>1</c:v>
                </c:pt>
                <c:pt idx="199">
                  <c:v>8.5</c:v>
                </c:pt>
                <c:pt idx="200">
                  <c:v>4.8</c:v>
                </c:pt>
                <c:pt idx="201">
                  <c:v>2</c:v>
                </c:pt>
                <c:pt idx="202">
                  <c:v>6.4</c:v>
                </c:pt>
                <c:pt idx="203">
                  <c:v>4.8</c:v>
                </c:pt>
                <c:pt idx="204">
                  <c:v>2.8</c:v>
                </c:pt>
                <c:pt idx="205">
                  <c:v>5.8</c:v>
                </c:pt>
                <c:pt idx="206">
                  <c:v>1.4</c:v>
                </c:pt>
                <c:pt idx="207">
                  <c:v>0</c:v>
                </c:pt>
                <c:pt idx="208">
                  <c:v>0</c:v>
                </c:pt>
                <c:pt idx="209">
                  <c:v>1.2</c:v>
                </c:pt>
                <c:pt idx="210">
                  <c:v>16</c:v>
                </c:pt>
                <c:pt idx="211">
                  <c:v>0</c:v>
                </c:pt>
                <c:pt idx="212">
                  <c:v>0</c:v>
                </c:pt>
                <c:pt idx="213">
                  <c:v>1.6</c:v>
                </c:pt>
                <c:pt idx="214">
                  <c:v>0.2</c:v>
                </c:pt>
                <c:pt idx="215">
                  <c:v>2.4</c:v>
                </c:pt>
                <c:pt idx="216">
                  <c:v>0</c:v>
                </c:pt>
                <c:pt idx="217">
                  <c:v>1</c:v>
                </c:pt>
                <c:pt idx="218">
                  <c:v>2.4</c:v>
                </c:pt>
                <c:pt idx="219">
                  <c:v>0</c:v>
                </c:pt>
                <c:pt idx="220">
                  <c:v>3.9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1.2</c:v>
                </c:pt>
                <c:pt idx="225">
                  <c:v>0.2</c:v>
                </c:pt>
                <c:pt idx="226">
                  <c:v>0.6</c:v>
                </c:pt>
                <c:pt idx="227">
                  <c:v>3.2</c:v>
                </c:pt>
                <c:pt idx="228">
                  <c:v>5.3</c:v>
                </c:pt>
                <c:pt idx="229">
                  <c:v>21.7</c:v>
                </c:pt>
                <c:pt idx="230">
                  <c:v>103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0.4</c:v>
                </c:pt>
                <c:pt idx="242">
                  <c:v>4.5999999999999996</c:v>
                </c:pt>
                <c:pt idx="243">
                  <c:v>7.2</c:v>
                </c:pt>
                <c:pt idx="244">
                  <c:v>1.6</c:v>
                </c:pt>
                <c:pt idx="245">
                  <c:v>1.2</c:v>
                </c:pt>
                <c:pt idx="246">
                  <c:v>2</c:v>
                </c:pt>
                <c:pt idx="247">
                  <c:v>10</c:v>
                </c:pt>
                <c:pt idx="248">
                  <c:v>0</c:v>
                </c:pt>
                <c:pt idx="249">
                  <c:v>0</c:v>
                </c:pt>
                <c:pt idx="250">
                  <c:v>4.2</c:v>
                </c:pt>
                <c:pt idx="251">
                  <c:v>3.8</c:v>
                </c:pt>
                <c:pt idx="252">
                  <c:v>21.4</c:v>
                </c:pt>
                <c:pt idx="253">
                  <c:v>0.2</c:v>
                </c:pt>
                <c:pt idx="254">
                  <c:v>0</c:v>
                </c:pt>
                <c:pt idx="255">
                  <c:v>0</c:v>
                </c:pt>
                <c:pt idx="256">
                  <c:v>0.8</c:v>
                </c:pt>
                <c:pt idx="257">
                  <c:v>0</c:v>
                </c:pt>
                <c:pt idx="258">
                  <c:v>0.4</c:v>
                </c:pt>
                <c:pt idx="259">
                  <c:v>5.2</c:v>
                </c:pt>
                <c:pt idx="260">
                  <c:v>0.2</c:v>
                </c:pt>
                <c:pt idx="261">
                  <c:v>2.6</c:v>
                </c:pt>
                <c:pt idx="262">
                  <c:v>0</c:v>
                </c:pt>
                <c:pt idx="263">
                  <c:v>0</c:v>
                </c:pt>
                <c:pt idx="264">
                  <c:v>4.5999999999999996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</c:v>
                </c:pt>
                <c:pt idx="269">
                  <c:v>4.0999999999999996</c:v>
                </c:pt>
                <c:pt idx="270">
                  <c:v>6.6</c:v>
                </c:pt>
                <c:pt idx="271">
                  <c:v>1.6</c:v>
                </c:pt>
                <c:pt idx="272">
                  <c:v>2.6</c:v>
                </c:pt>
                <c:pt idx="273">
                  <c:v>0</c:v>
                </c:pt>
                <c:pt idx="274">
                  <c:v>0</c:v>
                </c:pt>
                <c:pt idx="275">
                  <c:v>1</c:v>
                </c:pt>
                <c:pt idx="276">
                  <c:v>0.6</c:v>
                </c:pt>
                <c:pt idx="277">
                  <c:v>3.8</c:v>
                </c:pt>
                <c:pt idx="278">
                  <c:v>0</c:v>
                </c:pt>
                <c:pt idx="279">
                  <c:v>0</c:v>
                </c:pt>
                <c:pt idx="280">
                  <c:v>0.2</c:v>
                </c:pt>
                <c:pt idx="281">
                  <c:v>1.8</c:v>
                </c:pt>
                <c:pt idx="282">
                  <c:v>7.5</c:v>
                </c:pt>
                <c:pt idx="283">
                  <c:v>9.6</c:v>
                </c:pt>
                <c:pt idx="284">
                  <c:v>5.2</c:v>
                </c:pt>
                <c:pt idx="285">
                  <c:v>2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30.6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3.7</c:v>
                </c:pt>
                <c:pt idx="298">
                  <c:v>3.8</c:v>
                </c:pt>
                <c:pt idx="299">
                  <c:v>0</c:v>
                </c:pt>
                <c:pt idx="300">
                  <c:v>2.6</c:v>
                </c:pt>
                <c:pt idx="301">
                  <c:v>1.2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5.5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3.2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6.9</c:v>
                </c:pt>
                <c:pt idx="323">
                  <c:v>0</c:v>
                </c:pt>
                <c:pt idx="324">
                  <c:v>6.2</c:v>
                </c:pt>
                <c:pt idx="325">
                  <c:v>0</c:v>
                </c:pt>
                <c:pt idx="326">
                  <c:v>0</c:v>
                </c:pt>
                <c:pt idx="327">
                  <c:v>0.2</c:v>
                </c:pt>
                <c:pt idx="328">
                  <c:v>0</c:v>
                </c:pt>
                <c:pt idx="329">
                  <c:v>0.8</c:v>
                </c:pt>
                <c:pt idx="330">
                  <c:v>2.2000000000000002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4.5999999999999996</c:v>
                </c:pt>
                <c:pt idx="344">
                  <c:v>1</c:v>
                </c:pt>
                <c:pt idx="345">
                  <c:v>0.8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0.2</c:v>
                </c:pt>
                <c:pt idx="351">
                  <c:v>0</c:v>
                </c:pt>
                <c:pt idx="352">
                  <c:v>0</c:v>
                </c:pt>
                <c:pt idx="353">
                  <c:v>4.2</c:v>
                </c:pt>
                <c:pt idx="354">
                  <c:v>0</c:v>
                </c:pt>
                <c:pt idx="355">
                  <c:v>0</c:v>
                </c:pt>
                <c:pt idx="356">
                  <c:v>1.8</c:v>
                </c:pt>
                <c:pt idx="357">
                  <c:v>19.100000000000001</c:v>
                </c:pt>
                <c:pt idx="358">
                  <c:v>11.1</c:v>
                </c:pt>
                <c:pt idx="359">
                  <c:v>11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1.6</c:v>
                </c:pt>
                <c:pt idx="366">
                  <c:v>11.8</c:v>
                </c:pt>
                <c:pt idx="367">
                  <c:v>0.2</c:v>
                </c:pt>
                <c:pt idx="368">
                  <c:v>2</c:v>
                </c:pt>
                <c:pt idx="369">
                  <c:v>2.4</c:v>
                </c:pt>
                <c:pt idx="370">
                  <c:v>10.3</c:v>
                </c:pt>
                <c:pt idx="371">
                  <c:v>1.8</c:v>
                </c:pt>
                <c:pt idx="372">
                  <c:v>0.6</c:v>
                </c:pt>
                <c:pt idx="373">
                  <c:v>2.8</c:v>
                </c:pt>
                <c:pt idx="374">
                  <c:v>5.7</c:v>
                </c:pt>
                <c:pt idx="375">
                  <c:v>8.5</c:v>
                </c:pt>
                <c:pt idx="376">
                  <c:v>11.9</c:v>
                </c:pt>
                <c:pt idx="377">
                  <c:v>0</c:v>
                </c:pt>
                <c:pt idx="378">
                  <c:v>0.2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0.2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7.5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4</c:v>
                </c:pt>
                <c:pt idx="395">
                  <c:v>19.8</c:v>
                </c:pt>
                <c:pt idx="396">
                  <c:v>22.8</c:v>
                </c:pt>
                <c:pt idx="397">
                  <c:v>4</c:v>
                </c:pt>
                <c:pt idx="398">
                  <c:v>4.4000000000000004</c:v>
                </c:pt>
                <c:pt idx="399">
                  <c:v>0.2</c:v>
                </c:pt>
                <c:pt idx="400">
                  <c:v>0.4</c:v>
                </c:pt>
                <c:pt idx="401">
                  <c:v>0</c:v>
                </c:pt>
                <c:pt idx="402">
                  <c:v>1.6</c:v>
                </c:pt>
                <c:pt idx="403">
                  <c:v>8.5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0.2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0.6</c:v>
                </c:pt>
                <c:pt idx="419">
                  <c:v>6.9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1.2</c:v>
                </c:pt>
                <c:pt idx="425">
                  <c:v>1</c:v>
                </c:pt>
                <c:pt idx="426">
                  <c:v>5.6</c:v>
                </c:pt>
                <c:pt idx="427">
                  <c:v>3.4</c:v>
                </c:pt>
                <c:pt idx="428">
                  <c:v>0.8</c:v>
                </c:pt>
                <c:pt idx="429">
                  <c:v>0</c:v>
                </c:pt>
                <c:pt idx="430">
                  <c:v>3.2</c:v>
                </c:pt>
                <c:pt idx="431">
                  <c:v>0</c:v>
                </c:pt>
                <c:pt idx="432">
                  <c:v>2</c:v>
                </c:pt>
                <c:pt idx="433">
                  <c:v>1</c:v>
                </c:pt>
                <c:pt idx="434">
                  <c:v>0</c:v>
                </c:pt>
                <c:pt idx="435">
                  <c:v>0</c:v>
                </c:pt>
                <c:pt idx="436">
                  <c:v>1.6</c:v>
                </c:pt>
                <c:pt idx="437">
                  <c:v>10.5</c:v>
                </c:pt>
                <c:pt idx="438">
                  <c:v>4</c:v>
                </c:pt>
                <c:pt idx="439">
                  <c:v>11.6</c:v>
                </c:pt>
                <c:pt idx="440">
                  <c:v>4.2</c:v>
                </c:pt>
                <c:pt idx="441">
                  <c:v>0.6</c:v>
                </c:pt>
                <c:pt idx="442">
                  <c:v>0</c:v>
                </c:pt>
                <c:pt idx="443">
                  <c:v>10.1</c:v>
                </c:pt>
                <c:pt idx="444">
                  <c:v>0</c:v>
                </c:pt>
                <c:pt idx="445">
                  <c:v>16.100000000000001</c:v>
                </c:pt>
                <c:pt idx="446">
                  <c:v>0</c:v>
                </c:pt>
                <c:pt idx="447">
                  <c:v>0</c:v>
                </c:pt>
                <c:pt idx="448">
                  <c:v>4.4000000000000004</c:v>
                </c:pt>
                <c:pt idx="449">
                  <c:v>3.6</c:v>
                </c:pt>
                <c:pt idx="450">
                  <c:v>15.5</c:v>
                </c:pt>
                <c:pt idx="451">
                  <c:v>0.4</c:v>
                </c:pt>
                <c:pt idx="452">
                  <c:v>0</c:v>
                </c:pt>
                <c:pt idx="453">
                  <c:v>0.2</c:v>
                </c:pt>
                <c:pt idx="454">
                  <c:v>1.4</c:v>
                </c:pt>
                <c:pt idx="455">
                  <c:v>5</c:v>
                </c:pt>
                <c:pt idx="456">
                  <c:v>0</c:v>
                </c:pt>
                <c:pt idx="457">
                  <c:v>0.8</c:v>
                </c:pt>
                <c:pt idx="458">
                  <c:v>0.4</c:v>
                </c:pt>
                <c:pt idx="459">
                  <c:v>0.2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1</c:v>
                </c:pt>
                <c:pt idx="464">
                  <c:v>1</c:v>
                </c:pt>
                <c:pt idx="465">
                  <c:v>1.4</c:v>
                </c:pt>
                <c:pt idx="466">
                  <c:v>0</c:v>
                </c:pt>
                <c:pt idx="467">
                  <c:v>0</c:v>
                </c:pt>
                <c:pt idx="468">
                  <c:v>0.8</c:v>
                </c:pt>
                <c:pt idx="469">
                  <c:v>8.3000000000000007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4.5999999999999996</c:v>
                </c:pt>
                <c:pt idx="474">
                  <c:v>3</c:v>
                </c:pt>
                <c:pt idx="475">
                  <c:v>1.6</c:v>
                </c:pt>
                <c:pt idx="476">
                  <c:v>0.2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4.5999999999999996</c:v>
                </c:pt>
                <c:pt idx="482">
                  <c:v>2.8</c:v>
                </c:pt>
                <c:pt idx="483">
                  <c:v>10.3</c:v>
                </c:pt>
                <c:pt idx="484">
                  <c:v>4.4000000000000004</c:v>
                </c:pt>
                <c:pt idx="485">
                  <c:v>3.6</c:v>
                </c:pt>
                <c:pt idx="486">
                  <c:v>24</c:v>
                </c:pt>
                <c:pt idx="487">
                  <c:v>0.4</c:v>
                </c:pt>
                <c:pt idx="488">
                  <c:v>3.8</c:v>
                </c:pt>
                <c:pt idx="489">
                  <c:v>1.6</c:v>
                </c:pt>
                <c:pt idx="490">
                  <c:v>7.6</c:v>
                </c:pt>
                <c:pt idx="491">
                  <c:v>3.8</c:v>
                </c:pt>
                <c:pt idx="492">
                  <c:v>0.2</c:v>
                </c:pt>
                <c:pt idx="493">
                  <c:v>0.4</c:v>
                </c:pt>
                <c:pt idx="494">
                  <c:v>0.4</c:v>
                </c:pt>
                <c:pt idx="495">
                  <c:v>7.9</c:v>
                </c:pt>
                <c:pt idx="496">
                  <c:v>1.2</c:v>
                </c:pt>
                <c:pt idx="497">
                  <c:v>0</c:v>
                </c:pt>
                <c:pt idx="498">
                  <c:v>0</c:v>
                </c:pt>
                <c:pt idx="499">
                  <c:v>2.2000000000000002</c:v>
                </c:pt>
                <c:pt idx="500">
                  <c:v>0.2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3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0.4</c:v>
                </c:pt>
                <c:pt idx="520">
                  <c:v>0.2</c:v>
                </c:pt>
                <c:pt idx="521">
                  <c:v>1</c:v>
                </c:pt>
                <c:pt idx="522">
                  <c:v>0</c:v>
                </c:pt>
                <c:pt idx="523">
                  <c:v>0.8</c:v>
                </c:pt>
                <c:pt idx="524">
                  <c:v>3.4</c:v>
                </c:pt>
                <c:pt idx="525">
                  <c:v>2.8</c:v>
                </c:pt>
                <c:pt idx="526">
                  <c:v>0</c:v>
                </c:pt>
                <c:pt idx="527">
                  <c:v>0.8</c:v>
                </c:pt>
                <c:pt idx="528">
                  <c:v>0</c:v>
                </c:pt>
                <c:pt idx="529">
                  <c:v>1</c:v>
                </c:pt>
                <c:pt idx="530">
                  <c:v>10.5</c:v>
                </c:pt>
                <c:pt idx="531">
                  <c:v>1.8</c:v>
                </c:pt>
                <c:pt idx="532">
                  <c:v>4.4000000000000004</c:v>
                </c:pt>
                <c:pt idx="533">
                  <c:v>2.2000000000000002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2.6</c:v>
                </c:pt>
                <c:pt idx="553">
                  <c:v>16</c:v>
                </c:pt>
                <c:pt idx="554">
                  <c:v>3.2</c:v>
                </c:pt>
                <c:pt idx="555">
                  <c:v>17.3</c:v>
                </c:pt>
                <c:pt idx="556">
                  <c:v>0.4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0.2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22.8</c:v>
                </c:pt>
                <c:pt idx="571">
                  <c:v>11.3</c:v>
                </c:pt>
                <c:pt idx="572">
                  <c:v>1.8</c:v>
                </c:pt>
                <c:pt idx="573">
                  <c:v>4.8</c:v>
                </c:pt>
                <c:pt idx="574">
                  <c:v>15.5</c:v>
                </c:pt>
                <c:pt idx="575">
                  <c:v>0.4</c:v>
                </c:pt>
                <c:pt idx="576">
                  <c:v>3</c:v>
                </c:pt>
                <c:pt idx="577">
                  <c:v>20.2</c:v>
                </c:pt>
                <c:pt idx="578">
                  <c:v>0</c:v>
                </c:pt>
                <c:pt idx="579">
                  <c:v>0</c:v>
                </c:pt>
                <c:pt idx="580">
                  <c:v>2</c:v>
                </c:pt>
                <c:pt idx="581">
                  <c:v>0</c:v>
                </c:pt>
                <c:pt idx="582">
                  <c:v>2.4</c:v>
                </c:pt>
                <c:pt idx="583">
                  <c:v>0.8</c:v>
                </c:pt>
                <c:pt idx="584">
                  <c:v>0</c:v>
                </c:pt>
                <c:pt idx="585">
                  <c:v>2.8</c:v>
                </c:pt>
                <c:pt idx="586">
                  <c:v>0.2</c:v>
                </c:pt>
                <c:pt idx="587">
                  <c:v>0.4</c:v>
                </c:pt>
                <c:pt idx="588">
                  <c:v>1</c:v>
                </c:pt>
                <c:pt idx="589">
                  <c:v>7.8</c:v>
                </c:pt>
                <c:pt idx="590">
                  <c:v>7.6</c:v>
                </c:pt>
                <c:pt idx="591">
                  <c:v>3.7</c:v>
                </c:pt>
                <c:pt idx="592">
                  <c:v>0.2</c:v>
                </c:pt>
                <c:pt idx="593">
                  <c:v>6.8</c:v>
                </c:pt>
                <c:pt idx="594">
                  <c:v>16.399999999999999</c:v>
                </c:pt>
                <c:pt idx="595">
                  <c:v>8</c:v>
                </c:pt>
                <c:pt idx="596">
                  <c:v>0.2</c:v>
                </c:pt>
                <c:pt idx="597">
                  <c:v>10</c:v>
                </c:pt>
                <c:pt idx="598">
                  <c:v>0.2</c:v>
                </c:pt>
                <c:pt idx="599">
                  <c:v>1.4</c:v>
                </c:pt>
                <c:pt idx="600">
                  <c:v>0.4</c:v>
                </c:pt>
                <c:pt idx="601">
                  <c:v>0</c:v>
                </c:pt>
                <c:pt idx="602">
                  <c:v>2</c:v>
                </c:pt>
                <c:pt idx="603">
                  <c:v>0</c:v>
                </c:pt>
                <c:pt idx="604">
                  <c:v>0.8</c:v>
                </c:pt>
                <c:pt idx="605">
                  <c:v>10.1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18</c:v>
                </c:pt>
                <c:pt idx="614">
                  <c:v>2.2000000000000002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10.1</c:v>
                </c:pt>
                <c:pt idx="619">
                  <c:v>0</c:v>
                </c:pt>
                <c:pt idx="620">
                  <c:v>0</c:v>
                </c:pt>
                <c:pt idx="621">
                  <c:v>0.2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18.3</c:v>
                </c:pt>
                <c:pt idx="626">
                  <c:v>0</c:v>
                </c:pt>
                <c:pt idx="627">
                  <c:v>2</c:v>
                </c:pt>
                <c:pt idx="628">
                  <c:v>0.8</c:v>
                </c:pt>
                <c:pt idx="629">
                  <c:v>2.6</c:v>
                </c:pt>
                <c:pt idx="630">
                  <c:v>0</c:v>
                </c:pt>
                <c:pt idx="631">
                  <c:v>1.8</c:v>
                </c:pt>
                <c:pt idx="632">
                  <c:v>0.2</c:v>
                </c:pt>
                <c:pt idx="633">
                  <c:v>5.6</c:v>
                </c:pt>
                <c:pt idx="634">
                  <c:v>0.7</c:v>
                </c:pt>
                <c:pt idx="635">
                  <c:v>0</c:v>
                </c:pt>
                <c:pt idx="636">
                  <c:v>0</c:v>
                </c:pt>
                <c:pt idx="637">
                  <c:v>11.3</c:v>
                </c:pt>
                <c:pt idx="638">
                  <c:v>4.5999999999999996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1.2</c:v>
                </c:pt>
                <c:pt idx="659">
                  <c:v>13.1</c:v>
                </c:pt>
                <c:pt idx="660">
                  <c:v>0</c:v>
                </c:pt>
                <c:pt idx="661">
                  <c:v>1.2</c:v>
                </c:pt>
                <c:pt idx="662">
                  <c:v>0</c:v>
                </c:pt>
                <c:pt idx="663">
                  <c:v>35.9</c:v>
                </c:pt>
                <c:pt idx="664">
                  <c:v>0.2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2.9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10.7</c:v>
                </c:pt>
                <c:pt idx="673">
                  <c:v>0</c:v>
                </c:pt>
                <c:pt idx="674">
                  <c:v>0</c:v>
                </c:pt>
                <c:pt idx="675">
                  <c:v>9.1999999999999993</c:v>
                </c:pt>
                <c:pt idx="676">
                  <c:v>0.2</c:v>
                </c:pt>
                <c:pt idx="677">
                  <c:v>0</c:v>
                </c:pt>
                <c:pt idx="678">
                  <c:v>3.5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2.2000000000000002</c:v>
                </c:pt>
                <c:pt idx="685">
                  <c:v>4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13.1</c:v>
                </c:pt>
                <c:pt idx="691">
                  <c:v>6.4</c:v>
                </c:pt>
                <c:pt idx="692">
                  <c:v>6.5</c:v>
                </c:pt>
                <c:pt idx="693">
                  <c:v>1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0.6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0.2</c:v>
                </c:pt>
                <c:pt idx="703">
                  <c:v>5.4</c:v>
                </c:pt>
                <c:pt idx="704">
                  <c:v>15.1</c:v>
                </c:pt>
                <c:pt idx="705">
                  <c:v>2.2000000000000002</c:v>
                </c:pt>
                <c:pt idx="706">
                  <c:v>5.8</c:v>
                </c:pt>
                <c:pt idx="707">
                  <c:v>1.2</c:v>
                </c:pt>
                <c:pt idx="708">
                  <c:v>10.199999999999999</c:v>
                </c:pt>
                <c:pt idx="709">
                  <c:v>0.8</c:v>
                </c:pt>
                <c:pt idx="710">
                  <c:v>1.8</c:v>
                </c:pt>
                <c:pt idx="711">
                  <c:v>18.3</c:v>
                </c:pt>
                <c:pt idx="712">
                  <c:v>2.8</c:v>
                </c:pt>
                <c:pt idx="713">
                  <c:v>7.4</c:v>
                </c:pt>
                <c:pt idx="714">
                  <c:v>13.5</c:v>
                </c:pt>
                <c:pt idx="715">
                  <c:v>2.6</c:v>
                </c:pt>
                <c:pt idx="716">
                  <c:v>0.2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0.2</c:v>
                </c:pt>
                <c:pt idx="722">
                  <c:v>0.2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1.2</c:v>
                </c:pt>
                <c:pt idx="732">
                  <c:v>41.1</c:v>
                </c:pt>
                <c:pt idx="733">
                  <c:v>0.2</c:v>
                </c:pt>
                <c:pt idx="734">
                  <c:v>0</c:v>
                </c:pt>
                <c:pt idx="735">
                  <c:v>0</c:v>
                </c:pt>
                <c:pt idx="736">
                  <c:v>9.5</c:v>
                </c:pt>
                <c:pt idx="737">
                  <c:v>1.6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12.1</c:v>
                </c:pt>
                <c:pt idx="742">
                  <c:v>5.8</c:v>
                </c:pt>
                <c:pt idx="743">
                  <c:v>3.4</c:v>
                </c:pt>
                <c:pt idx="744">
                  <c:v>0</c:v>
                </c:pt>
                <c:pt idx="745">
                  <c:v>0</c:v>
                </c:pt>
                <c:pt idx="746">
                  <c:v>6.3</c:v>
                </c:pt>
                <c:pt idx="747">
                  <c:v>1.8</c:v>
                </c:pt>
                <c:pt idx="748">
                  <c:v>0</c:v>
                </c:pt>
                <c:pt idx="749">
                  <c:v>15.2</c:v>
                </c:pt>
                <c:pt idx="750">
                  <c:v>2.8</c:v>
                </c:pt>
                <c:pt idx="751">
                  <c:v>0.2</c:v>
                </c:pt>
                <c:pt idx="752">
                  <c:v>3.1</c:v>
                </c:pt>
                <c:pt idx="753">
                  <c:v>10.5</c:v>
                </c:pt>
                <c:pt idx="754">
                  <c:v>5.2</c:v>
                </c:pt>
                <c:pt idx="755">
                  <c:v>1.6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7.8</c:v>
                </c:pt>
                <c:pt idx="760">
                  <c:v>3.6</c:v>
                </c:pt>
                <c:pt idx="761">
                  <c:v>3.4</c:v>
                </c:pt>
                <c:pt idx="762">
                  <c:v>2.4</c:v>
                </c:pt>
                <c:pt idx="763">
                  <c:v>9.9</c:v>
                </c:pt>
                <c:pt idx="764">
                  <c:v>3</c:v>
                </c:pt>
                <c:pt idx="765">
                  <c:v>3.2</c:v>
                </c:pt>
                <c:pt idx="766">
                  <c:v>9.8000000000000007</c:v>
                </c:pt>
                <c:pt idx="767">
                  <c:v>8.4</c:v>
                </c:pt>
                <c:pt idx="768">
                  <c:v>7.7</c:v>
                </c:pt>
                <c:pt idx="769">
                  <c:v>0</c:v>
                </c:pt>
                <c:pt idx="770">
                  <c:v>0.6</c:v>
                </c:pt>
                <c:pt idx="771">
                  <c:v>0.2</c:v>
                </c:pt>
                <c:pt idx="772">
                  <c:v>0.4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11.5</c:v>
                </c:pt>
                <c:pt idx="778">
                  <c:v>6.2</c:v>
                </c:pt>
                <c:pt idx="779">
                  <c:v>1.8</c:v>
                </c:pt>
                <c:pt idx="780">
                  <c:v>5.8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0.2</c:v>
                </c:pt>
                <c:pt idx="787">
                  <c:v>2.6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0.4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2.4</c:v>
                </c:pt>
                <c:pt idx="802">
                  <c:v>1.4</c:v>
                </c:pt>
                <c:pt idx="803">
                  <c:v>0</c:v>
                </c:pt>
                <c:pt idx="804">
                  <c:v>0</c:v>
                </c:pt>
                <c:pt idx="805">
                  <c:v>0.4</c:v>
                </c:pt>
                <c:pt idx="806">
                  <c:v>5</c:v>
                </c:pt>
                <c:pt idx="807">
                  <c:v>3.9</c:v>
                </c:pt>
                <c:pt idx="808">
                  <c:v>0</c:v>
                </c:pt>
                <c:pt idx="809">
                  <c:v>1.4</c:v>
                </c:pt>
                <c:pt idx="810">
                  <c:v>6.4</c:v>
                </c:pt>
                <c:pt idx="811">
                  <c:v>0</c:v>
                </c:pt>
                <c:pt idx="812">
                  <c:v>9.1</c:v>
                </c:pt>
                <c:pt idx="813">
                  <c:v>1.6</c:v>
                </c:pt>
                <c:pt idx="814">
                  <c:v>0.2</c:v>
                </c:pt>
                <c:pt idx="815">
                  <c:v>0.2</c:v>
                </c:pt>
                <c:pt idx="816">
                  <c:v>4.5999999999999996</c:v>
                </c:pt>
                <c:pt idx="817">
                  <c:v>1</c:v>
                </c:pt>
                <c:pt idx="818">
                  <c:v>0</c:v>
                </c:pt>
                <c:pt idx="819">
                  <c:v>1</c:v>
                </c:pt>
                <c:pt idx="820">
                  <c:v>7.5</c:v>
                </c:pt>
                <c:pt idx="821">
                  <c:v>1</c:v>
                </c:pt>
                <c:pt idx="822">
                  <c:v>4</c:v>
                </c:pt>
                <c:pt idx="823">
                  <c:v>6</c:v>
                </c:pt>
                <c:pt idx="824">
                  <c:v>0</c:v>
                </c:pt>
                <c:pt idx="825">
                  <c:v>0.8</c:v>
                </c:pt>
                <c:pt idx="826">
                  <c:v>1</c:v>
                </c:pt>
                <c:pt idx="827">
                  <c:v>0</c:v>
                </c:pt>
                <c:pt idx="828">
                  <c:v>2.4</c:v>
                </c:pt>
                <c:pt idx="829">
                  <c:v>0.6</c:v>
                </c:pt>
                <c:pt idx="830">
                  <c:v>1</c:v>
                </c:pt>
                <c:pt idx="831">
                  <c:v>0</c:v>
                </c:pt>
                <c:pt idx="832">
                  <c:v>3.8</c:v>
                </c:pt>
                <c:pt idx="833">
                  <c:v>0.2</c:v>
                </c:pt>
                <c:pt idx="834">
                  <c:v>1.8</c:v>
                </c:pt>
                <c:pt idx="835">
                  <c:v>0.2</c:v>
                </c:pt>
                <c:pt idx="836">
                  <c:v>0.2</c:v>
                </c:pt>
                <c:pt idx="837">
                  <c:v>0</c:v>
                </c:pt>
                <c:pt idx="838">
                  <c:v>0</c:v>
                </c:pt>
                <c:pt idx="839">
                  <c:v>3.6</c:v>
                </c:pt>
                <c:pt idx="840">
                  <c:v>0</c:v>
                </c:pt>
                <c:pt idx="841">
                  <c:v>0.4</c:v>
                </c:pt>
                <c:pt idx="842">
                  <c:v>3.8</c:v>
                </c:pt>
                <c:pt idx="843">
                  <c:v>0</c:v>
                </c:pt>
                <c:pt idx="844">
                  <c:v>1.6</c:v>
                </c:pt>
                <c:pt idx="845">
                  <c:v>9.3000000000000007</c:v>
                </c:pt>
                <c:pt idx="846">
                  <c:v>0.8</c:v>
                </c:pt>
                <c:pt idx="847">
                  <c:v>0</c:v>
                </c:pt>
                <c:pt idx="848">
                  <c:v>0.2</c:v>
                </c:pt>
                <c:pt idx="849">
                  <c:v>0</c:v>
                </c:pt>
                <c:pt idx="850">
                  <c:v>0</c:v>
                </c:pt>
                <c:pt idx="851">
                  <c:v>8.9</c:v>
                </c:pt>
                <c:pt idx="852">
                  <c:v>0</c:v>
                </c:pt>
                <c:pt idx="853">
                  <c:v>0</c:v>
                </c:pt>
                <c:pt idx="854">
                  <c:v>0.2</c:v>
                </c:pt>
                <c:pt idx="855">
                  <c:v>5.4</c:v>
                </c:pt>
                <c:pt idx="856">
                  <c:v>0</c:v>
                </c:pt>
                <c:pt idx="857">
                  <c:v>0.2</c:v>
                </c:pt>
                <c:pt idx="858">
                  <c:v>6.2</c:v>
                </c:pt>
                <c:pt idx="859">
                  <c:v>0.8</c:v>
                </c:pt>
                <c:pt idx="860">
                  <c:v>3</c:v>
                </c:pt>
                <c:pt idx="861">
                  <c:v>0.4</c:v>
                </c:pt>
                <c:pt idx="862">
                  <c:v>4.8</c:v>
                </c:pt>
                <c:pt idx="863">
                  <c:v>13.9</c:v>
                </c:pt>
                <c:pt idx="864">
                  <c:v>0</c:v>
                </c:pt>
                <c:pt idx="865">
                  <c:v>5.8</c:v>
                </c:pt>
                <c:pt idx="866">
                  <c:v>0.4</c:v>
                </c:pt>
                <c:pt idx="867">
                  <c:v>0</c:v>
                </c:pt>
                <c:pt idx="868">
                  <c:v>0.2</c:v>
                </c:pt>
                <c:pt idx="869">
                  <c:v>0.2</c:v>
                </c:pt>
                <c:pt idx="870">
                  <c:v>0.6</c:v>
                </c:pt>
                <c:pt idx="871">
                  <c:v>0</c:v>
                </c:pt>
                <c:pt idx="872">
                  <c:v>2.4</c:v>
                </c:pt>
                <c:pt idx="873">
                  <c:v>0</c:v>
                </c:pt>
                <c:pt idx="874">
                  <c:v>0</c:v>
                </c:pt>
                <c:pt idx="875">
                  <c:v>1</c:v>
                </c:pt>
                <c:pt idx="876">
                  <c:v>0.8</c:v>
                </c:pt>
                <c:pt idx="877">
                  <c:v>4.2</c:v>
                </c:pt>
                <c:pt idx="878">
                  <c:v>1.8</c:v>
                </c:pt>
                <c:pt idx="879">
                  <c:v>0.8</c:v>
                </c:pt>
                <c:pt idx="880">
                  <c:v>0.4</c:v>
                </c:pt>
                <c:pt idx="881">
                  <c:v>0.4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0.4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8.6999999999999993</c:v>
                </c:pt>
                <c:pt idx="900">
                  <c:v>2.8</c:v>
                </c:pt>
                <c:pt idx="901">
                  <c:v>0.2</c:v>
                </c:pt>
                <c:pt idx="902">
                  <c:v>0.2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3.4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0.2</c:v>
                </c:pt>
                <c:pt idx="928">
                  <c:v>0</c:v>
                </c:pt>
                <c:pt idx="929">
                  <c:v>0.4</c:v>
                </c:pt>
                <c:pt idx="930">
                  <c:v>0.6</c:v>
                </c:pt>
                <c:pt idx="931">
                  <c:v>0</c:v>
                </c:pt>
                <c:pt idx="932">
                  <c:v>0</c:v>
                </c:pt>
                <c:pt idx="933">
                  <c:v>1.6</c:v>
                </c:pt>
                <c:pt idx="934">
                  <c:v>0</c:v>
                </c:pt>
                <c:pt idx="935">
                  <c:v>1.8</c:v>
                </c:pt>
                <c:pt idx="936">
                  <c:v>0</c:v>
                </c:pt>
                <c:pt idx="937">
                  <c:v>1</c:v>
                </c:pt>
                <c:pt idx="938">
                  <c:v>2</c:v>
                </c:pt>
                <c:pt idx="939">
                  <c:v>0.2</c:v>
                </c:pt>
                <c:pt idx="940">
                  <c:v>7.9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1.8</c:v>
                </c:pt>
                <c:pt idx="946">
                  <c:v>3</c:v>
                </c:pt>
                <c:pt idx="947">
                  <c:v>3.4</c:v>
                </c:pt>
                <c:pt idx="948">
                  <c:v>0</c:v>
                </c:pt>
                <c:pt idx="949">
                  <c:v>6.8</c:v>
                </c:pt>
                <c:pt idx="950">
                  <c:v>8</c:v>
                </c:pt>
                <c:pt idx="951">
                  <c:v>4.5999999999999996</c:v>
                </c:pt>
                <c:pt idx="952">
                  <c:v>2</c:v>
                </c:pt>
                <c:pt idx="953">
                  <c:v>0.6</c:v>
                </c:pt>
                <c:pt idx="954">
                  <c:v>0.2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0.2</c:v>
                </c:pt>
                <c:pt idx="961">
                  <c:v>3.8</c:v>
                </c:pt>
                <c:pt idx="962">
                  <c:v>4.2</c:v>
                </c:pt>
                <c:pt idx="963">
                  <c:v>0</c:v>
                </c:pt>
                <c:pt idx="964">
                  <c:v>0.6</c:v>
                </c:pt>
                <c:pt idx="965">
                  <c:v>1.6</c:v>
                </c:pt>
                <c:pt idx="966">
                  <c:v>0.4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2</c:v>
                </c:pt>
                <c:pt idx="974">
                  <c:v>4.8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0.2</c:v>
                </c:pt>
                <c:pt idx="980">
                  <c:v>0.6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1.4</c:v>
                </c:pt>
                <c:pt idx="998">
                  <c:v>21.1</c:v>
                </c:pt>
                <c:pt idx="999">
                  <c:v>1.2</c:v>
                </c:pt>
                <c:pt idx="100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19392"/>
        <c:axId val="95017216"/>
      </c:lineChart>
      <c:dateAx>
        <c:axId val="94976640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 rot="-4200000"/>
          <a:lstStyle/>
          <a:p>
            <a:pPr>
              <a:defRPr sz="1000"/>
            </a:pPr>
            <a:endParaRPr lang="fr-FR"/>
          </a:p>
        </c:txPr>
        <c:crossAx val="95015296"/>
        <c:crosses val="autoZero"/>
        <c:auto val="1"/>
        <c:lblOffset val="100"/>
        <c:baseTimeUnit val="days"/>
      </c:dateAx>
      <c:valAx>
        <c:axId val="95015296"/>
        <c:scaling>
          <c:orientation val="minMax"/>
          <c:max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/>
                  <a:t>Débit</a:t>
                </a:r>
                <a:r>
                  <a:rPr lang="en-US" sz="1400" dirty="0"/>
                  <a:t> (m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.j</a:t>
                </a:r>
                <a:r>
                  <a:rPr lang="en-US" sz="1400" baseline="30000" dirty="0"/>
                  <a:t>-1</a:t>
                </a:r>
                <a:r>
                  <a:rPr lang="en-US" sz="1400" dirty="0"/>
                  <a:t>.ha</a:t>
                </a:r>
                <a:r>
                  <a:rPr lang="en-US" sz="1400" baseline="30000" dirty="0"/>
                  <a:t>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4976640"/>
        <c:crosses val="autoZero"/>
        <c:crossBetween val="between"/>
      </c:valAx>
      <c:valAx>
        <c:axId val="95017216"/>
        <c:scaling>
          <c:orientation val="maxMin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Précipitations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019392"/>
        <c:crosses val="max"/>
        <c:crossBetween val="between"/>
      </c:valAx>
      <c:dateAx>
        <c:axId val="95019392"/>
        <c:scaling>
          <c:orientation val="minMax"/>
        </c:scaling>
        <c:delete val="1"/>
        <c:axPos val="t"/>
        <c:numFmt formatCode="dd/mm/yy;@" sourceLinked="1"/>
        <c:majorTickMark val="out"/>
        <c:minorTickMark val="none"/>
        <c:tickLblPos val="nextTo"/>
        <c:crossAx val="95017216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57609372624604E-2"/>
          <c:y val="0.16512256944444445"/>
          <c:w val="0.82056514297764238"/>
          <c:h val="0.5962309027777777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Feuil2!$H$17:$H$1017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Feuil2!$I$17:$I$1017</c:f>
              <c:numCache>
                <c:formatCode>General</c:formatCode>
                <c:ptCount val="1001"/>
                <c:pt idx="0">
                  <c:v>0</c:v>
                </c:pt>
                <c:pt idx="1">
                  <c:v>4.8599999999999997E-2</c:v>
                </c:pt>
                <c:pt idx="2">
                  <c:v>0.20137499999999994</c:v>
                </c:pt>
                <c:pt idx="3">
                  <c:v>0.20159999999999997</c:v>
                </c:pt>
                <c:pt idx="4">
                  <c:v>0.17685000000000001</c:v>
                </c:pt>
                <c:pt idx="5">
                  <c:v>0.142425</c:v>
                </c:pt>
                <c:pt idx="6">
                  <c:v>0.19912499999999994</c:v>
                </c:pt>
                <c:pt idx="7">
                  <c:v>0.21509999999999999</c:v>
                </c:pt>
                <c:pt idx="8">
                  <c:v>0.36877499999999991</c:v>
                </c:pt>
                <c:pt idx="9">
                  <c:v>0.27652499999999997</c:v>
                </c:pt>
                <c:pt idx="10">
                  <c:v>7.3430999999999997</c:v>
                </c:pt>
                <c:pt idx="11">
                  <c:v>10.845899999999999</c:v>
                </c:pt>
                <c:pt idx="12">
                  <c:v>11.024099999999999</c:v>
                </c:pt>
                <c:pt idx="13">
                  <c:v>5.7284999999999986</c:v>
                </c:pt>
                <c:pt idx="14">
                  <c:v>3.4618499999999996</c:v>
                </c:pt>
                <c:pt idx="15">
                  <c:v>2.3460749999999995</c:v>
                </c:pt>
                <c:pt idx="16">
                  <c:v>1.7484750000000009</c:v>
                </c:pt>
                <c:pt idx="17">
                  <c:v>1.4469749999999999</c:v>
                </c:pt>
                <c:pt idx="18">
                  <c:v>1.1488500000000001</c:v>
                </c:pt>
                <c:pt idx="19">
                  <c:v>0.98032500000000011</c:v>
                </c:pt>
                <c:pt idx="20">
                  <c:v>26.415225</c:v>
                </c:pt>
                <c:pt idx="21">
                  <c:v>72.508725000000041</c:v>
                </c:pt>
                <c:pt idx="22">
                  <c:v>33.021675000000002</c:v>
                </c:pt>
                <c:pt idx="23">
                  <c:v>14.713650000000001</c:v>
                </c:pt>
                <c:pt idx="24">
                  <c:v>7.3437749999999991</c:v>
                </c:pt>
                <c:pt idx="25">
                  <c:v>5.0701500000000008</c:v>
                </c:pt>
                <c:pt idx="26">
                  <c:v>3.4724250000000003</c:v>
                </c:pt>
                <c:pt idx="27">
                  <c:v>2.0317500000000002</c:v>
                </c:pt>
                <c:pt idx="28">
                  <c:v>1.5549749999999998</c:v>
                </c:pt>
                <c:pt idx="29">
                  <c:v>1.0005750000000002</c:v>
                </c:pt>
                <c:pt idx="30">
                  <c:v>0.70784999999999998</c:v>
                </c:pt>
                <c:pt idx="31">
                  <c:v>0.66239999999999999</c:v>
                </c:pt>
                <c:pt idx="32">
                  <c:v>0.58589999999999987</c:v>
                </c:pt>
                <c:pt idx="33">
                  <c:v>0.60007500000000003</c:v>
                </c:pt>
                <c:pt idx="34">
                  <c:v>0.46800000000000003</c:v>
                </c:pt>
                <c:pt idx="35">
                  <c:v>0.44392500000000001</c:v>
                </c:pt>
                <c:pt idx="36">
                  <c:v>0.61154999999999993</c:v>
                </c:pt>
                <c:pt idx="37">
                  <c:v>1.0910249999999999</c:v>
                </c:pt>
                <c:pt idx="38">
                  <c:v>1.0896749999999997</c:v>
                </c:pt>
                <c:pt idx="39">
                  <c:v>0.97514999999999974</c:v>
                </c:pt>
                <c:pt idx="40">
                  <c:v>0.99967499999999998</c:v>
                </c:pt>
                <c:pt idx="41">
                  <c:v>1.0584000000000002</c:v>
                </c:pt>
                <c:pt idx="42">
                  <c:v>1.075725</c:v>
                </c:pt>
                <c:pt idx="43">
                  <c:v>0.99044999999999961</c:v>
                </c:pt>
                <c:pt idx="44">
                  <c:v>0.94747499999999996</c:v>
                </c:pt>
                <c:pt idx="45">
                  <c:v>0.94117500000000009</c:v>
                </c:pt>
                <c:pt idx="46">
                  <c:v>1.0113749999999997</c:v>
                </c:pt>
                <c:pt idx="47">
                  <c:v>0.90270000000000017</c:v>
                </c:pt>
                <c:pt idx="48">
                  <c:v>0.97627499999999967</c:v>
                </c:pt>
                <c:pt idx="49">
                  <c:v>0.89639999999999997</c:v>
                </c:pt>
                <c:pt idx="50">
                  <c:v>0.82192499999999979</c:v>
                </c:pt>
                <c:pt idx="51">
                  <c:v>0.79762500000000003</c:v>
                </c:pt>
                <c:pt idx="52">
                  <c:v>0.88807500000000006</c:v>
                </c:pt>
                <c:pt idx="53">
                  <c:v>0.70402500000000001</c:v>
                </c:pt>
                <c:pt idx="54">
                  <c:v>0.27989999999999987</c:v>
                </c:pt>
                <c:pt idx="55">
                  <c:v>0.15592499999999998</c:v>
                </c:pt>
                <c:pt idx="56">
                  <c:v>0.45652500000000007</c:v>
                </c:pt>
                <c:pt idx="57">
                  <c:v>0.34042499999999998</c:v>
                </c:pt>
                <c:pt idx="58">
                  <c:v>0.24682500000000004</c:v>
                </c:pt>
                <c:pt idx="59">
                  <c:v>0.2589749999999999</c:v>
                </c:pt>
                <c:pt idx="60">
                  <c:v>0.66465000000000007</c:v>
                </c:pt>
                <c:pt idx="61">
                  <c:v>59.312699999999992</c:v>
                </c:pt>
                <c:pt idx="62">
                  <c:v>186.8260499999999</c:v>
                </c:pt>
                <c:pt idx="63">
                  <c:v>180.84037499999997</c:v>
                </c:pt>
                <c:pt idx="64">
                  <c:v>176.51294999999999</c:v>
                </c:pt>
                <c:pt idx="65">
                  <c:v>154.917225</c:v>
                </c:pt>
                <c:pt idx="66">
                  <c:v>131.62972500000001</c:v>
                </c:pt>
                <c:pt idx="67">
                  <c:v>238.33214999999996</c:v>
                </c:pt>
                <c:pt idx="68">
                  <c:v>229.84154999999987</c:v>
                </c:pt>
                <c:pt idx="69">
                  <c:v>251.80515000000003</c:v>
                </c:pt>
                <c:pt idx="70">
                  <c:v>221.42587499999996</c:v>
                </c:pt>
                <c:pt idx="71">
                  <c:v>175.13527500000004</c:v>
                </c:pt>
                <c:pt idx="72">
                  <c:v>198.43087500000004</c:v>
                </c:pt>
                <c:pt idx="73">
                  <c:v>245.85862500000016</c:v>
                </c:pt>
                <c:pt idx="74">
                  <c:v>242.60107500000012</c:v>
                </c:pt>
                <c:pt idx="75">
                  <c:v>266.04180000000025</c:v>
                </c:pt>
                <c:pt idx="76">
                  <c:v>201.33202500000002</c:v>
                </c:pt>
                <c:pt idx="77">
                  <c:v>121.70790000000001</c:v>
                </c:pt>
                <c:pt idx="78">
                  <c:v>145.39657500000004</c:v>
                </c:pt>
                <c:pt idx="79">
                  <c:v>232.04812499999997</c:v>
                </c:pt>
                <c:pt idx="80">
                  <c:v>184.08510000000007</c:v>
                </c:pt>
                <c:pt idx="81">
                  <c:v>122.34802500000001</c:v>
                </c:pt>
                <c:pt idx="82">
                  <c:v>87.221250000000012</c:v>
                </c:pt>
                <c:pt idx="83">
                  <c:v>62.901674999999983</c:v>
                </c:pt>
                <c:pt idx="84">
                  <c:v>50.551199999999987</c:v>
                </c:pt>
                <c:pt idx="85">
                  <c:v>41.927174999999998</c:v>
                </c:pt>
                <c:pt idx="86">
                  <c:v>34.665525000000002</c:v>
                </c:pt>
                <c:pt idx="87">
                  <c:v>102.59954999999999</c:v>
                </c:pt>
                <c:pt idx="88">
                  <c:v>190.09417499999998</c:v>
                </c:pt>
                <c:pt idx="89">
                  <c:v>213.35715000000005</c:v>
                </c:pt>
                <c:pt idx="90">
                  <c:v>173.06730000000007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6.6428999999999974</c:v>
                </c:pt>
                <c:pt idx="156">
                  <c:v>10.870874999999998</c:v>
                </c:pt>
                <c:pt idx="157">
                  <c:v>9.1064250000000015</c:v>
                </c:pt>
                <c:pt idx="158">
                  <c:v>8.7090750000000021</c:v>
                </c:pt>
                <c:pt idx="159">
                  <c:v>8.3920499999999993</c:v>
                </c:pt>
                <c:pt idx="160">
                  <c:v>7.541999999999998</c:v>
                </c:pt>
                <c:pt idx="161">
                  <c:v>7.3705499999999997</c:v>
                </c:pt>
                <c:pt idx="162">
                  <c:v>6.8699250000000003</c:v>
                </c:pt>
                <c:pt idx="163">
                  <c:v>6.3841499999999973</c:v>
                </c:pt>
                <c:pt idx="164">
                  <c:v>6.2865000000000011</c:v>
                </c:pt>
                <c:pt idx="165">
                  <c:v>6.1382249999999985</c:v>
                </c:pt>
                <c:pt idx="166">
                  <c:v>7.4076749999999985</c:v>
                </c:pt>
                <c:pt idx="167">
                  <c:v>10.07235</c:v>
                </c:pt>
                <c:pt idx="168">
                  <c:v>8.805825000000004</c:v>
                </c:pt>
                <c:pt idx="169">
                  <c:v>8.3600999999999992</c:v>
                </c:pt>
                <c:pt idx="170">
                  <c:v>7.9170750000000005</c:v>
                </c:pt>
                <c:pt idx="171">
                  <c:v>7.3858500000000005</c:v>
                </c:pt>
                <c:pt idx="172">
                  <c:v>5.9582249999999979</c:v>
                </c:pt>
                <c:pt idx="173">
                  <c:v>5.0759999999999996</c:v>
                </c:pt>
                <c:pt idx="174">
                  <c:v>4.9580999999999991</c:v>
                </c:pt>
                <c:pt idx="175">
                  <c:v>4.0779000000000005</c:v>
                </c:pt>
                <c:pt idx="176">
                  <c:v>2.7929249999999994</c:v>
                </c:pt>
                <c:pt idx="177">
                  <c:v>4.2016500000000008</c:v>
                </c:pt>
                <c:pt idx="178">
                  <c:v>4.3092000000000006</c:v>
                </c:pt>
                <c:pt idx="179">
                  <c:v>2.0146500000000001</c:v>
                </c:pt>
                <c:pt idx="180">
                  <c:v>2.3343750000000005</c:v>
                </c:pt>
                <c:pt idx="181">
                  <c:v>3.3108750000000011</c:v>
                </c:pt>
                <c:pt idx="182">
                  <c:v>3.5597250000000016</c:v>
                </c:pt>
                <c:pt idx="183">
                  <c:v>3.5118000000000005</c:v>
                </c:pt>
                <c:pt idx="184">
                  <c:v>3.0066749999999995</c:v>
                </c:pt>
                <c:pt idx="185">
                  <c:v>2.8262250000000013</c:v>
                </c:pt>
                <c:pt idx="186">
                  <c:v>2.36565</c:v>
                </c:pt>
                <c:pt idx="187">
                  <c:v>2.6041499999999997</c:v>
                </c:pt>
                <c:pt idx="188">
                  <c:v>3.4080750000000006</c:v>
                </c:pt>
                <c:pt idx="189">
                  <c:v>3.5928000000000004</c:v>
                </c:pt>
                <c:pt idx="190">
                  <c:v>3.1367250000000002</c:v>
                </c:pt>
                <c:pt idx="191">
                  <c:v>2.8968750000000005</c:v>
                </c:pt>
                <c:pt idx="192">
                  <c:v>2.6550000000000007</c:v>
                </c:pt>
                <c:pt idx="193">
                  <c:v>2.8856249999999997</c:v>
                </c:pt>
                <c:pt idx="194">
                  <c:v>2.7895499999999998</c:v>
                </c:pt>
                <c:pt idx="195">
                  <c:v>2.4626250000000001</c:v>
                </c:pt>
                <c:pt idx="196">
                  <c:v>2.556</c:v>
                </c:pt>
                <c:pt idx="197">
                  <c:v>2.8444499999999993</c:v>
                </c:pt>
                <c:pt idx="198">
                  <c:v>2.8568250000000006</c:v>
                </c:pt>
                <c:pt idx="199">
                  <c:v>2.4439499999999996</c:v>
                </c:pt>
                <c:pt idx="200">
                  <c:v>2.8325250000000004</c:v>
                </c:pt>
                <c:pt idx="201">
                  <c:v>3.0694499999999989</c:v>
                </c:pt>
                <c:pt idx="202">
                  <c:v>3.5694000000000004</c:v>
                </c:pt>
                <c:pt idx="203">
                  <c:v>16.865099999999998</c:v>
                </c:pt>
                <c:pt idx="204">
                  <c:v>23.345549999999996</c:v>
                </c:pt>
                <c:pt idx="205">
                  <c:v>12.833325</c:v>
                </c:pt>
                <c:pt idx="206">
                  <c:v>9.1295999999999999</c:v>
                </c:pt>
                <c:pt idx="207">
                  <c:v>8.7869250000000019</c:v>
                </c:pt>
                <c:pt idx="208">
                  <c:v>7.7863499999999979</c:v>
                </c:pt>
                <c:pt idx="209">
                  <c:v>6.6419999999999995</c:v>
                </c:pt>
                <c:pt idx="210">
                  <c:v>5.2740000000000009</c:v>
                </c:pt>
                <c:pt idx="211">
                  <c:v>45.155699999999996</c:v>
                </c:pt>
                <c:pt idx="212">
                  <c:v>33.92595</c:v>
                </c:pt>
                <c:pt idx="213">
                  <c:v>24.584174999999991</c:v>
                </c:pt>
                <c:pt idx="214">
                  <c:v>21.284324999999999</c:v>
                </c:pt>
                <c:pt idx="215">
                  <c:v>24.367049999999999</c:v>
                </c:pt>
                <c:pt idx="216">
                  <c:v>18.106649999999995</c:v>
                </c:pt>
                <c:pt idx="217">
                  <c:v>15.823125000000001</c:v>
                </c:pt>
                <c:pt idx="218">
                  <c:v>12.208274999999999</c:v>
                </c:pt>
                <c:pt idx="219">
                  <c:v>9.0096749999999997</c:v>
                </c:pt>
                <c:pt idx="220">
                  <c:v>8.2469250000000009</c:v>
                </c:pt>
                <c:pt idx="221">
                  <c:v>6.591825</c:v>
                </c:pt>
                <c:pt idx="222">
                  <c:v>6.0889499999999988</c:v>
                </c:pt>
                <c:pt idx="223">
                  <c:v>5.6844000000000001</c:v>
                </c:pt>
                <c:pt idx="224">
                  <c:v>6.6512249999999984</c:v>
                </c:pt>
                <c:pt idx="225">
                  <c:v>4.8111749999999995</c:v>
                </c:pt>
                <c:pt idx="226">
                  <c:v>2.4365250000000005</c:v>
                </c:pt>
                <c:pt idx="227">
                  <c:v>3.4928999999999992</c:v>
                </c:pt>
                <c:pt idx="228">
                  <c:v>3.192075</c:v>
                </c:pt>
                <c:pt idx="229">
                  <c:v>3.3561000000000001</c:v>
                </c:pt>
                <c:pt idx="230">
                  <c:v>3.9368249999999998</c:v>
                </c:pt>
                <c:pt idx="231">
                  <c:v>4.4338499999999996</c:v>
                </c:pt>
                <c:pt idx="232">
                  <c:v>3.2120999999999991</c:v>
                </c:pt>
                <c:pt idx="233">
                  <c:v>2.7222749999999998</c:v>
                </c:pt>
                <c:pt idx="234">
                  <c:v>2.7026999999999983</c:v>
                </c:pt>
                <c:pt idx="235">
                  <c:v>3.6216000000000004</c:v>
                </c:pt>
                <c:pt idx="236">
                  <c:v>1.9752750000000006</c:v>
                </c:pt>
                <c:pt idx="237">
                  <c:v>1.5081750000000003</c:v>
                </c:pt>
                <c:pt idx="238">
                  <c:v>2.2452750000000008</c:v>
                </c:pt>
                <c:pt idx="239">
                  <c:v>2.3962499999999998</c:v>
                </c:pt>
                <c:pt idx="240">
                  <c:v>1.9898999999999993</c:v>
                </c:pt>
                <c:pt idx="241">
                  <c:v>1.6758</c:v>
                </c:pt>
                <c:pt idx="242">
                  <c:v>1.9775249999999993</c:v>
                </c:pt>
                <c:pt idx="243">
                  <c:v>2.2907250000000001</c:v>
                </c:pt>
                <c:pt idx="244">
                  <c:v>1.879875</c:v>
                </c:pt>
                <c:pt idx="245">
                  <c:v>1.4159250000000001</c:v>
                </c:pt>
                <c:pt idx="246">
                  <c:v>1.8719999999999994</c:v>
                </c:pt>
                <c:pt idx="247">
                  <c:v>1.7397000000000007</c:v>
                </c:pt>
                <c:pt idx="248">
                  <c:v>1.4604749999999997</c:v>
                </c:pt>
                <c:pt idx="249">
                  <c:v>1.5507000000000004</c:v>
                </c:pt>
                <c:pt idx="250">
                  <c:v>1.5306750000000002</c:v>
                </c:pt>
                <c:pt idx="251">
                  <c:v>1.3362749999999997</c:v>
                </c:pt>
                <c:pt idx="252">
                  <c:v>1.45845</c:v>
                </c:pt>
                <c:pt idx="253">
                  <c:v>1.0961999999999996</c:v>
                </c:pt>
                <c:pt idx="254">
                  <c:v>0.85499999999999954</c:v>
                </c:pt>
                <c:pt idx="255">
                  <c:v>0.89572500000000033</c:v>
                </c:pt>
                <c:pt idx="256">
                  <c:v>0.89257500000000012</c:v>
                </c:pt>
                <c:pt idx="257">
                  <c:v>0.67994999999999983</c:v>
                </c:pt>
                <c:pt idx="258">
                  <c:v>0.90270000000000006</c:v>
                </c:pt>
                <c:pt idx="259">
                  <c:v>0.8455499999999998</c:v>
                </c:pt>
                <c:pt idx="260">
                  <c:v>0.85319999999999974</c:v>
                </c:pt>
                <c:pt idx="261">
                  <c:v>0.69345000000000001</c:v>
                </c:pt>
                <c:pt idx="262">
                  <c:v>0.6216750000000002</c:v>
                </c:pt>
                <c:pt idx="263">
                  <c:v>0.63675000000000004</c:v>
                </c:pt>
                <c:pt idx="264">
                  <c:v>0.74204999999999999</c:v>
                </c:pt>
                <c:pt idx="265">
                  <c:v>0.56362499999999993</c:v>
                </c:pt>
                <c:pt idx="266">
                  <c:v>0.57644999999999991</c:v>
                </c:pt>
                <c:pt idx="267">
                  <c:v>0.47497499999999993</c:v>
                </c:pt>
                <c:pt idx="268">
                  <c:v>0.48194999999999993</c:v>
                </c:pt>
                <c:pt idx="269">
                  <c:v>0.47137499999999999</c:v>
                </c:pt>
                <c:pt idx="270">
                  <c:v>0.48712499999999992</c:v>
                </c:pt>
                <c:pt idx="271">
                  <c:v>0.61267500000000008</c:v>
                </c:pt>
                <c:pt idx="272">
                  <c:v>0.74159999999999993</c:v>
                </c:pt>
                <c:pt idx="273">
                  <c:v>0.50782499999999997</c:v>
                </c:pt>
                <c:pt idx="274">
                  <c:v>0.50579999999999981</c:v>
                </c:pt>
                <c:pt idx="275">
                  <c:v>0.54944999999999999</c:v>
                </c:pt>
                <c:pt idx="276">
                  <c:v>0.4380750000000001</c:v>
                </c:pt>
                <c:pt idx="277">
                  <c:v>0.44707499999999994</c:v>
                </c:pt>
                <c:pt idx="278">
                  <c:v>0.4853249999999999</c:v>
                </c:pt>
                <c:pt idx="279">
                  <c:v>0.4869</c:v>
                </c:pt>
                <c:pt idx="280">
                  <c:v>0.4986000000000001</c:v>
                </c:pt>
                <c:pt idx="281">
                  <c:v>0.5244749999999998</c:v>
                </c:pt>
                <c:pt idx="282">
                  <c:v>0.48105000000000003</c:v>
                </c:pt>
                <c:pt idx="283">
                  <c:v>0.57757500000000006</c:v>
                </c:pt>
                <c:pt idx="284">
                  <c:v>0.46867499999999995</c:v>
                </c:pt>
                <c:pt idx="285">
                  <c:v>0.48577499999999996</c:v>
                </c:pt>
                <c:pt idx="286">
                  <c:v>0.42142500000000011</c:v>
                </c:pt>
                <c:pt idx="287">
                  <c:v>0.42524999999999991</c:v>
                </c:pt>
                <c:pt idx="288">
                  <c:v>0.38969999999999994</c:v>
                </c:pt>
                <c:pt idx="289">
                  <c:v>0.48194999999999988</c:v>
                </c:pt>
                <c:pt idx="290">
                  <c:v>0.4891500000000002</c:v>
                </c:pt>
                <c:pt idx="291">
                  <c:v>0.42344999999999999</c:v>
                </c:pt>
                <c:pt idx="292">
                  <c:v>0.33524999999999988</c:v>
                </c:pt>
                <c:pt idx="293">
                  <c:v>0.37484999999999996</c:v>
                </c:pt>
                <c:pt idx="294">
                  <c:v>0.36157499999999992</c:v>
                </c:pt>
                <c:pt idx="295">
                  <c:v>0.43312499999999993</c:v>
                </c:pt>
                <c:pt idx="296">
                  <c:v>0.29925000000000007</c:v>
                </c:pt>
                <c:pt idx="297">
                  <c:v>0.30757499999999999</c:v>
                </c:pt>
                <c:pt idx="298">
                  <c:v>0.36719999999999997</c:v>
                </c:pt>
                <c:pt idx="299">
                  <c:v>1.1873249999999997</c:v>
                </c:pt>
                <c:pt idx="300">
                  <c:v>0.62392500000000017</c:v>
                </c:pt>
                <c:pt idx="301">
                  <c:v>0.47092499999999998</c:v>
                </c:pt>
                <c:pt idx="302">
                  <c:v>0.47137499999999988</c:v>
                </c:pt>
                <c:pt idx="303">
                  <c:v>0.46102500000000007</c:v>
                </c:pt>
                <c:pt idx="304">
                  <c:v>0.40342500000000009</c:v>
                </c:pt>
                <c:pt idx="305">
                  <c:v>0.39127499999999987</c:v>
                </c:pt>
                <c:pt idx="306">
                  <c:v>0.32467500000000005</c:v>
                </c:pt>
                <c:pt idx="307">
                  <c:v>0.3372750000000001</c:v>
                </c:pt>
                <c:pt idx="308">
                  <c:v>0.3730500000000001</c:v>
                </c:pt>
                <c:pt idx="309">
                  <c:v>0.35077499999999989</c:v>
                </c:pt>
                <c:pt idx="310">
                  <c:v>0.32535000000000003</c:v>
                </c:pt>
                <c:pt idx="311">
                  <c:v>0.31094999999999995</c:v>
                </c:pt>
                <c:pt idx="312">
                  <c:v>0.31117499999999992</c:v>
                </c:pt>
                <c:pt idx="313">
                  <c:v>0.33007499999999979</c:v>
                </c:pt>
                <c:pt idx="314">
                  <c:v>0.3093749999999999</c:v>
                </c:pt>
                <c:pt idx="315">
                  <c:v>0.32062499999999988</c:v>
                </c:pt>
                <c:pt idx="316">
                  <c:v>2.6106750000000001</c:v>
                </c:pt>
                <c:pt idx="317">
                  <c:v>1.0057499999999999</c:v>
                </c:pt>
                <c:pt idx="318">
                  <c:v>0.44504999999999995</c:v>
                </c:pt>
                <c:pt idx="319">
                  <c:v>0.35505000000000014</c:v>
                </c:pt>
                <c:pt idx="320">
                  <c:v>0.31544999999999979</c:v>
                </c:pt>
                <c:pt idx="321">
                  <c:v>0.31230000000000002</c:v>
                </c:pt>
                <c:pt idx="322">
                  <c:v>0.308475</c:v>
                </c:pt>
                <c:pt idx="323">
                  <c:v>0.52379999999999982</c:v>
                </c:pt>
                <c:pt idx="324">
                  <c:v>0.34649999999999997</c:v>
                </c:pt>
                <c:pt idx="325">
                  <c:v>0.44234999999999985</c:v>
                </c:pt>
                <c:pt idx="326">
                  <c:v>0.40770000000000001</c:v>
                </c:pt>
                <c:pt idx="327">
                  <c:v>0.36967499999999992</c:v>
                </c:pt>
                <c:pt idx="328">
                  <c:v>0.31117499999999998</c:v>
                </c:pt>
                <c:pt idx="329">
                  <c:v>0.34424999999999989</c:v>
                </c:pt>
                <c:pt idx="330">
                  <c:v>0.30554999999999999</c:v>
                </c:pt>
                <c:pt idx="331">
                  <c:v>0.3559500000000001</c:v>
                </c:pt>
                <c:pt idx="332">
                  <c:v>0.27045000000000002</c:v>
                </c:pt>
                <c:pt idx="333">
                  <c:v>0.23399999999999999</c:v>
                </c:pt>
                <c:pt idx="334">
                  <c:v>0.338175</c:v>
                </c:pt>
                <c:pt idx="335">
                  <c:v>0.33479999999999982</c:v>
                </c:pt>
                <c:pt idx="336">
                  <c:v>0.39217499999999994</c:v>
                </c:pt>
                <c:pt idx="337">
                  <c:v>0.48060000000000003</c:v>
                </c:pt>
                <c:pt idx="338">
                  <c:v>0.38992499999999991</c:v>
                </c:pt>
                <c:pt idx="339">
                  <c:v>0.36944999999999995</c:v>
                </c:pt>
                <c:pt idx="340">
                  <c:v>0.32962499999999989</c:v>
                </c:pt>
                <c:pt idx="341">
                  <c:v>0.3217499999999997</c:v>
                </c:pt>
                <c:pt idx="342">
                  <c:v>0.31500000000000006</c:v>
                </c:pt>
                <c:pt idx="343">
                  <c:v>0.42704999999999999</c:v>
                </c:pt>
                <c:pt idx="344">
                  <c:v>0.65115000000000023</c:v>
                </c:pt>
                <c:pt idx="345">
                  <c:v>0.43447499999999994</c:v>
                </c:pt>
                <c:pt idx="346">
                  <c:v>0.35279999999999989</c:v>
                </c:pt>
                <c:pt idx="347">
                  <c:v>0.31274999999999997</c:v>
                </c:pt>
                <c:pt idx="348">
                  <c:v>0.35167500000000002</c:v>
                </c:pt>
                <c:pt idx="349">
                  <c:v>0.30644999999999994</c:v>
                </c:pt>
                <c:pt idx="350">
                  <c:v>0.34515000000000001</c:v>
                </c:pt>
                <c:pt idx="351">
                  <c:v>0.29002499999999998</c:v>
                </c:pt>
                <c:pt idx="352">
                  <c:v>0.2886749999999999</c:v>
                </c:pt>
                <c:pt idx="353">
                  <c:v>0.34087499999999998</c:v>
                </c:pt>
                <c:pt idx="354">
                  <c:v>0.32220000000000004</c:v>
                </c:pt>
                <c:pt idx="355">
                  <c:v>0.29249999999999998</c:v>
                </c:pt>
                <c:pt idx="356">
                  <c:v>0.47497500000000004</c:v>
                </c:pt>
                <c:pt idx="357">
                  <c:v>0.64439999999999997</c:v>
                </c:pt>
                <c:pt idx="358">
                  <c:v>18.272475</c:v>
                </c:pt>
                <c:pt idx="359">
                  <c:v>34.582274999999989</c:v>
                </c:pt>
                <c:pt idx="360">
                  <c:v>13.285125000000003</c:v>
                </c:pt>
                <c:pt idx="361">
                  <c:v>5.1839999999999984</c:v>
                </c:pt>
                <c:pt idx="362">
                  <c:v>2.5274249999999996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Feuil2!$H$17:$H$1017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Feuil2!$J$17:$J$1017</c:f>
              <c:numCache>
                <c:formatCode>General</c:formatCode>
                <c:ptCount val="1001"/>
                <c:pt idx="363">
                  <c:v>1.6427250000000004</c:v>
                </c:pt>
                <c:pt idx="364">
                  <c:v>1.3659750000000002</c:v>
                </c:pt>
                <c:pt idx="365">
                  <c:v>1.2820499999999997</c:v>
                </c:pt>
                <c:pt idx="366">
                  <c:v>1.1506500000000004</c:v>
                </c:pt>
                <c:pt idx="367">
                  <c:v>0.90720000000000012</c:v>
                </c:pt>
                <c:pt idx="368">
                  <c:v>0.99000000000000021</c:v>
                </c:pt>
                <c:pt idx="369">
                  <c:v>0.9251999999999998</c:v>
                </c:pt>
                <c:pt idx="370">
                  <c:v>0.93870000000000009</c:v>
                </c:pt>
                <c:pt idx="371">
                  <c:v>59.629725000000008</c:v>
                </c:pt>
                <c:pt idx="372">
                  <c:v>148.23494999999997</c:v>
                </c:pt>
                <c:pt idx="373">
                  <c:v>96.678900000000013</c:v>
                </c:pt>
                <c:pt idx="374">
                  <c:v>146.39062499999997</c:v>
                </c:pt>
                <c:pt idx="375">
                  <c:v>80.954324999999997</c:v>
                </c:pt>
                <c:pt idx="376">
                  <c:v>132.48652499999997</c:v>
                </c:pt>
                <c:pt idx="377">
                  <c:v>146.15032500000001</c:v>
                </c:pt>
                <c:pt idx="378">
                  <c:v>66.672224999999983</c:v>
                </c:pt>
                <c:pt idx="379">
                  <c:v>40.431824999999996</c:v>
                </c:pt>
                <c:pt idx="380">
                  <c:v>27.962774999999997</c:v>
                </c:pt>
                <c:pt idx="381">
                  <c:v>19.286774999999999</c:v>
                </c:pt>
                <c:pt idx="382">
                  <c:v>11.570400000000001</c:v>
                </c:pt>
                <c:pt idx="383">
                  <c:v>8.2642500000000005</c:v>
                </c:pt>
                <c:pt idx="384">
                  <c:v>6.1303499999999991</c:v>
                </c:pt>
                <c:pt idx="385">
                  <c:v>4.9256999999999991</c:v>
                </c:pt>
                <c:pt idx="386">
                  <c:v>4.2905249999999997</c:v>
                </c:pt>
                <c:pt idx="387">
                  <c:v>3.6686249999999991</c:v>
                </c:pt>
                <c:pt idx="388">
                  <c:v>3.7898999999999998</c:v>
                </c:pt>
                <c:pt idx="389">
                  <c:v>19.202400000000004</c:v>
                </c:pt>
                <c:pt idx="390">
                  <c:v>22.293899999999997</c:v>
                </c:pt>
                <c:pt idx="391">
                  <c:v>15.750450000000008</c:v>
                </c:pt>
                <c:pt idx="392">
                  <c:v>12.263175</c:v>
                </c:pt>
                <c:pt idx="393">
                  <c:v>10.040625000000002</c:v>
                </c:pt>
                <c:pt idx="394">
                  <c:v>8.1128249999999973</c:v>
                </c:pt>
                <c:pt idx="395">
                  <c:v>5.6346749999999997</c:v>
                </c:pt>
                <c:pt idx="396">
                  <c:v>199.43842500000002</c:v>
                </c:pt>
                <c:pt idx="397">
                  <c:v>245.44980000000004</c:v>
                </c:pt>
                <c:pt idx="398">
                  <c:v>243.647325</c:v>
                </c:pt>
                <c:pt idx="399">
                  <c:v>211.50180000000003</c:v>
                </c:pt>
                <c:pt idx="400">
                  <c:v>134.68207499999997</c:v>
                </c:pt>
                <c:pt idx="401">
                  <c:v>60.601050000000008</c:v>
                </c:pt>
                <c:pt idx="402">
                  <c:v>22.021425000000004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2.8977750000000002</c:v>
                </c:pt>
                <c:pt idx="427">
                  <c:v>16.233525</c:v>
                </c:pt>
                <c:pt idx="428">
                  <c:v>80.119800000000012</c:v>
                </c:pt>
                <c:pt idx="429">
                  <c:v>52.219799999999992</c:v>
                </c:pt>
                <c:pt idx="430">
                  <c:v>37.29352500000001</c:v>
                </c:pt>
                <c:pt idx="431">
                  <c:v>24.143174999999999</c:v>
                </c:pt>
                <c:pt idx="432">
                  <c:v>17.997974999999997</c:v>
                </c:pt>
                <c:pt idx="433">
                  <c:v>14.58405</c:v>
                </c:pt>
                <c:pt idx="434">
                  <c:v>12.345974999999999</c:v>
                </c:pt>
                <c:pt idx="435">
                  <c:v>12.981825000000002</c:v>
                </c:pt>
                <c:pt idx="436">
                  <c:v>14.378399999999997</c:v>
                </c:pt>
                <c:pt idx="437">
                  <c:v>102.88710000000003</c:v>
                </c:pt>
                <c:pt idx="438">
                  <c:v>243.02092500000003</c:v>
                </c:pt>
                <c:pt idx="439">
                  <c:v>233.82652499999998</c:v>
                </c:pt>
                <c:pt idx="440">
                  <c:v>234.48802500000005</c:v>
                </c:pt>
                <c:pt idx="441">
                  <c:v>230.31899999999999</c:v>
                </c:pt>
                <c:pt idx="442">
                  <c:v>184.65547499999997</c:v>
                </c:pt>
                <c:pt idx="443">
                  <c:v>127.45305000000003</c:v>
                </c:pt>
                <c:pt idx="444">
                  <c:v>123.91222499999999</c:v>
                </c:pt>
                <c:pt idx="445">
                  <c:v>103.237425</c:v>
                </c:pt>
                <c:pt idx="446">
                  <c:v>183.76357500000003</c:v>
                </c:pt>
                <c:pt idx="447">
                  <c:v>143.95770000000002</c:v>
                </c:pt>
                <c:pt idx="448">
                  <c:v>77.347350000000006</c:v>
                </c:pt>
                <c:pt idx="449">
                  <c:v>46.917900000000003</c:v>
                </c:pt>
                <c:pt idx="450">
                  <c:v>111.480525</c:v>
                </c:pt>
                <c:pt idx="451">
                  <c:v>157.87867500000002</c:v>
                </c:pt>
                <c:pt idx="452">
                  <c:v>97.957350000000005</c:v>
                </c:pt>
                <c:pt idx="453">
                  <c:v>56.175525000000007</c:v>
                </c:pt>
                <c:pt idx="454">
                  <c:v>37.160324999999993</c:v>
                </c:pt>
                <c:pt idx="455">
                  <c:v>64.987874999999988</c:v>
                </c:pt>
                <c:pt idx="456">
                  <c:v>89.394975000000002</c:v>
                </c:pt>
                <c:pt idx="457">
                  <c:v>52.963650000000001</c:v>
                </c:pt>
                <c:pt idx="458">
                  <c:v>37.261350000000007</c:v>
                </c:pt>
                <c:pt idx="459">
                  <c:v>29.418075000000009</c:v>
                </c:pt>
                <c:pt idx="460">
                  <c:v>24.858450000000001</c:v>
                </c:pt>
                <c:pt idx="461">
                  <c:v>22.442400000000003</c:v>
                </c:pt>
                <c:pt idx="462">
                  <c:v>18.865574999999996</c:v>
                </c:pt>
                <c:pt idx="463">
                  <c:v>16.813799999999997</c:v>
                </c:pt>
                <c:pt idx="464">
                  <c:v>14.672925000000003</c:v>
                </c:pt>
                <c:pt idx="465">
                  <c:v>19.790324999999999</c:v>
                </c:pt>
                <c:pt idx="466">
                  <c:v>24.641324999999995</c:v>
                </c:pt>
                <c:pt idx="467">
                  <c:v>22.932450000000003</c:v>
                </c:pt>
                <c:pt idx="468">
                  <c:v>19.081350000000004</c:v>
                </c:pt>
                <c:pt idx="469">
                  <c:v>16.891199999999998</c:v>
                </c:pt>
                <c:pt idx="470">
                  <c:v>12.693375000000001</c:v>
                </c:pt>
                <c:pt idx="471">
                  <c:v>10.230750000000006</c:v>
                </c:pt>
                <c:pt idx="472">
                  <c:v>8.9844749999999998</c:v>
                </c:pt>
                <c:pt idx="473">
                  <c:v>8.3751749999999987</c:v>
                </c:pt>
                <c:pt idx="474">
                  <c:v>12.242475000000001</c:v>
                </c:pt>
                <c:pt idx="475">
                  <c:v>26.040375000000004</c:v>
                </c:pt>
                <c:pt idx="476">
                  <c:v>57.720149999999997</c:v>
                </c:pt>
                <c:pt idx="477">
                  <c:v>38.994299999999996</c:v>
                </c:pt>
                <c:pt idx="478">
                  <c:v>0</c:v>
                </c:pt>
                <c:pt idx="479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0.83002500000000001</c:v>
                </c:pt>
                <c:pt idx="570">
                  <c:v>5.0847749999999987</c:v>
                </c:pt>
                <c:pt idx="571">
                  <c:v>103.00769999999999</c:v>
                </c:pt>
                <c:pt idx="572">
                  <c:v>163.06042499999998</c:v>
                </c:pt>
                <c:pt idx="573">
                  <c:v>84.865499999999969</c:v>
                </c:pt>
                <c:pt idx="574">
                  <c:v>90.703350000000015</c:v>
                </c:pt>
                <c:pt idx="575">
                  <c:v>156.66682500000002</c:v>
                </c:pt>
                <c:pt idx="576">
                  <c:v>125.45752499999999</c:v>
                </c:pt>
                <c:pt idx="577">
                  <c:v>240.54367499999989</c:v>
                </c:pt>
                <c:pt idx="578">
                  <c:v>238.93695</c:v>
                </c:pt>
                <c:pt idx="579">
                  <c:v>186.90795000000003</c:v>
                </c:pt>
                <c:pt idx="580">
                  <c:v>123.60892500000003</c:v>
                </c:pt>
                <c:pt idx="581">
                  <c:v>100.81957499999997</c:v>
                </c:pt>
                <c:pt idx="582">
                  <c:v>55.80810000000001</c:v>
                </c:pt>
                <c:pt idx="583">
                  <c:v>35.776125</c:v>
                </c:pt>
                <c:pt idx="584">
                  <c:v>27.751500000000007</c:v>
                </c:pt>
                <c:pt idx="585">
                  <c:v>20.225250000000003</c:v>
                </c:pt>
                <c:pt idx="586">
                  <c:v>16.11045</c:v>
                </c:pt>
                <c:pt idx="587">
                  <c:v>12.859650000000002</c:v>
                </c:pt>
                <c:pt idx="588">
                  <c:v>9.4769999999999968</c:v>
                </c:pt>
                <c:pt idx="589">
                  <c:v>18.944099999999999</c:v>
                </c:pt>
                <c:pt idx="590">
                  <c:v>55.519649999999992</c:v>
                </c:pt>
                <c:pt idx="591">
                  <c:v>120.40379999999998</c:v>
                </c:pt>
                <c:pt idx="592">
                  <c:v>93.499650000000003</c:v>
                </c:pt>
                <c:pt idx="593">
                  <c:v>50.021550000000005</c:v>
                </c:pt>
                <c:pt idx="594">
                  <c:v>93.464999999999989</c:v>
                </c:pt>
                <c:pt idx="595">
                  <c:v>232.73325000000006</c:v>
                </c:pt>
                <c:pt idx="596">
                  <c:v>237.03659999999991</c:v>
                </c:pt>
                <c:pt idx="597">
                  <c:v>196.79152500000001</c:v>
                </c:pt>
                <c:pt idx="598">
                  <c:v>144.71819999999997</c:v>
                </c:pt>
                <c:pt idx="599">
                  <c:v>91.689525000000017</c:v>
                </c:pt>
                <c:pt idx="600">
                  <c:v>51.299100000000017</c:v>
                </c:pt>
                <c:pt idx="601">
                  <c:v>33.043049999999994</c:v>
                </c:pt>
                <c:pt idx="602">
                  <c:v>27.26595</c:v>
                </c:pt>
                <c:pt idx="603">
                  <c:v>20.123325000000001</c:v>
                </c:pt>
                <c:pt idx="604">
                  <c:v>13.925475000000004</c:v>
                </c:pt>
                <c:pt idx="605">
                  <c:v>68.187600000000003</c:v>
                </c:pt>
                <c:pt idx="606">
                  <c:v>135.44437500000004</c:v>
                </c:pt>
                <c:pt idx="607">
                  <c:v>79.227450000000005</c:v>
                </c:pt>
                <c:pt idx="608">
                  <c:v>42.412050000000008</c:v>
                </c:pt>
                <c:pt idx="609">
                  <c:v>29.047049999999999</c:v>
                </c:pt>
                <c:pt idx="610">
                  <c:v>20.972025000000002</c:v>
                </c:pt>
                <c:pt idx="611">
                  <c:v>13.425749999999997</c:v>
                </c:pt>
                <c:pt idx="612">
                  <c:v>9.4221000000000004</c:v>
                </c:pt>
                <c:pt idx="613">
                  <c:v>7.9650000000000007</c:v>
                </c:pt>
                <c:pt idx="614">
                  <c:v>6.522750000000002</c:v>
                </c:pt>
                <c:pt idx="615">
                  <c:v>6.564149999999997</c:v>
                </c:pt>
                <c:pt idx="616">
                  <c:v>4.1222250000000011</c:v>
                </c:pt>
                <c:pt idx="617">
                  <c:v>3.1772250000000004</c:v>
                </c:pt>
                <c:pt idx="618">
                  <c:v>2.2007250000000003</c:v>
                </c:pt>
                <c:pt idx="619">
                  <c:v>4.4025749999999988</c:v>
                </c:pt>
                <c:pt idx="620">
                  <c:v>3.3234749999999997</c:v>
                </c:pt>
                <c:pt idx="621">
                  <c:v>2.1467249999999996</c:v>
                </c:pt>
                <c:pt idx="622">
                  <c:v>1.7075249999999995</c:v>
                </c:pt>
                <c:pt idx="623">
                  <c:v>1.8265500000000003</c:v>
                </c:pt>
                <c:pt idx="624">
                  <c:v>1.1596499999999992</c:v>
                </c:pt>
                <c:pt idx="625">
                  <c:v>7.4517749999999987</c:v>
                </c:pt>
                <c:pt idx="626">
                  <c:v>7.4205000000000014</c:v>
                </c:pt>
                <c:pt idx="627">
                  <c:v>3.9064499999999986</c:v>
                </c:pt>
                <c:pt idx="628">
                  <c:v>2.8539000000000003</c:v>
                </c:pt>
                <c:pt idx="629">
                  <c:v>0</c:v>
                </c:pt>
                <c:pt idx="630">
                  <c:v>0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Feuil2!$H$17:$H$1017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Feuil2!$K$17:$K$1017</c:f>
              <c:numCache>
                <c:formatCode>General</c:formatCode>
                <c:ptCount val="1001"/>
                <c:pt idx="732">
                  <c:v>0</c:v>
                </c:pt>
                <c:pt idx="733">
                  <c:v>0</c:v>
                </c:pt>
                <c:pt idx="734">
                  <c:v>49.127399999999994</c:v>
                </c:pt>
                <c:pt idx="735">
                  <c:v>136.48140000000001</c:v>
                </c:pt>
                <c:pt idx="736">
                  <c:v>72.983699999999985</c:v>
                </c:pt>
                <c:pt idx="737">
                  <c:v>114.26535000000001</c:v>
                </c:pt>
                <c:pt idx="738">
                  <c:v>108.46147499999999</c:v>
                </c:pt>
                <c:pt idx="739">
                  <c:v>78.278399999999991</c:v>
                </c:pt>
                <c:pt idx="740">
                  <c:v>61.634700000000009</c:v>
                </c:pt>
                <c:pt idx="741">
                  <c:v>93.653324999999995</c:v>
                </c:pt>
                <c:pt idx="742">
                  <c:v>207.947925</c:v>
                </c:pt>
                <c:pt idx="743">
                  <c:v>221.95079999999999</c:v>
                </c:pt>
                <c:pt idx="744">
                  <c:v>202.56457499999996</c:v>
                </c:pt>
                <c:pt idx="745">
                  <c:v>136.84590000000003</c:v>
                </c:pt>
                <c:pt idx="746">
                  <c:v>76.325400000000002</c:v>
                </c:pt>
                <c:pt idx="747">
                  <c:v>61.634475000000009</c:v>
                </c:pt>
                <c:pt idx="748">
                  <c:v>56.803499999999993</c:v>
                </c:pt>
                <c:pt idx="749">
                  <c:v>44.54055000000001</c:v>
                </c:pt>
                <c:pt idx="750">
                  <c:v>53.3889</c:v>
                </c:pt>
                <c:pt idx="751">
                  <c:v>59.668650000000007</c:v>
                </c:pt>
                <c:pt idx="752">
                  <c:v>48.085425000000001</c:v>
                </c:pt>
                <c:pt idx="753">
                  <c:v>33.797249999999998</c:v>
                </c:pt>
                <c:pt idx="754">
                  <c:v>46.72507499999999</c:v>
                </c:pt>
                <c:pt idx="755">
                  <c:v>109.66725000000001</c:v>
                </c:pt>
                <c:pt idx="756">
                  <c:v>82.04310000000001</c:v>
                </c:pt>
                <c:pt idx="757">
                  <c:v>58.297274999999999</c:v>
                </c:pt>
                <c:pt idx="758">
                  <c:v>43.991324999999996</c:v>
                </c:pt>
                <c:pt idx="759">
                  <c:v>32.852250000000005</c:v>
                </c:pt>
                <c:pt idx="760">
                  <c:v>58.96350000000001</c:v>
                </c:pt>
                <c:pt idx="761">
                  <c:v>77.1066</c:v>
                </c:pt>
                <c:pt idx="762">
                  <c:v>109.70280000000002</c:v>
                </c:pt>
                <c:pt idx="763">
                  <c:v>127.48500000000004</c:v>
                </c:pt>
                <c:pt idx="764">
                  <c:v>147.25124999999997</c:v>
                </c:pt>
                <c:pt idx="765">
                  <c:v>143.48654999999994</c:v>
                </c:pt>
                <c:pt idx="766">
                  <c:v>153.40589999999997</c:v>
                </c:pt>
                <c:pt idx="767">
                  <c:v>176.76090000000002</c:v>
                </c:pt>
                <c:pt idx="768">
                  <c:v>178.51387499999998</c:v>
                </c:pt>
                <c:pt idx="769">
                  <c:v>146.90835000000001</c:v>
                </c:pt>
                <c:pt idx="770">
                  <c:v>105.63120000000001</c:v>
                </c:pt>
                <c:pt idx="771">
                  <c:v>74.447325000000021</c:v>
                </c:pt>
                <c:pt idx="772">
                  <c:v>59.276699999999984</c:v>
                </c:pt>
                <c:pt idx="773">
                  <c:v>48.816224999999996</c:v>
                </c:pt>
                <c:pt idx="774">
                  <c:v>38.022300000000001</c:v>
                </c:pt>
                <c:pt idx="775">
                  <c:v>28.281600000000005</c:v>
                </c:pt>
                <c:pt idx="776">
                  <c:v>21.989924999999999</c:v>
                </c:pt>
                <c:pt idx="777">
                  <c:v>49.920299999999997</c:v>
                </c:pt>
                <c:pt idx="778">
                  <c:v>206.20439999999996</c:v>
                </c:pt>
                <c:pt idx="779">
                  <c:v>174.30502500000003</c:v>
                </c:pt>
                <c:pt idx="780">
                  <c:v>208.15020000000007</c:v>
                </c:pt>
                <c:pt idx="781">
                  <c:v>221.00354999999999</c:v>
                </c:pt>
                <c:pt idx="782">
                  <c:v>171.72494999999998</c:v>
                </c:pt>
                <c:pt idx="783">
                  <c:v>90.092024999999978</c:v>
                </c:pt>
                <c:pt idx="784">
                  <c:v>59.250150000000005</c:v>
                </c:pt>
                <c:pt idx="785">
                  <c:v>38.208600000000004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25.267275000000001</c:v>
                </c:pt>
                <c:pt idx="812">
                  <c:v>42.442424999999986</c:v>
                </c:pt>
                <c:pt idx="813">
                  <c:v>179.61682500000001</c:v>
                </c:pt>
                <c:pt idx="814">
                  <c:v>195.66967499999998</c:v>
                </c:pt>
                <c:pt idx="815">
                  <c:v>148.64782499999998</c:v>
                </c:pt>
                <c:pt idx="816">
                  <c:v>133.59059999999999</c:v>
                </c:pt>
                <c:pt idx="817">
                  <c:v>173.1825</c:v>
                </c:pt>
                <c:pt idx="818">
                  <c:v>105.11842499999997</c:v>
                </c:pt>
                <c:pt idx="819">
                  <c:v>65.440799999999996</c:v>
                </c:pt>
                <c:pt idx="820">
                  <c:v>43.076475000000002</c:v>
                </c:pt>
                <c:pt idx="821">
                  <c:v>89.514224999999968</c:v>
                </c:pt>
                <c:pt idx="822">
                  <c:v>67.198499999999996</c:v>
                </c:pt>
                <c:pt idx="823">
                  <c:v>112.03289999999997</c:v>
                </c:pt>
                <c:pt idx="824">
                  <c:v>198.66037499999993</c:v>
                </c:pt>
                <c:pt idx="825">
                  <c:v>142.20269999999996</c:v>
                </c:pt>
                <c:pt idx="826">
                  <c:v>79.833150000000003</c:v>
                </c:pt>
                <c:pt idx="827">
                  <c:v>49.040549999999989</c:v>
                </c:pt>
                <c:pt idx="828">
                  <c:v>35.638650000000005</c:v>
                </c:pt>
                <c:pt idx="829">
                  <c:v>25.647749999999995</c:v>
                </c:pt>
                <c:pt idx="830">
                  <c:v>19.615725000000001</c:v>
                </c:pt>
                <c:pt idx="831">
                  <c:v>15.185024999999998</c:v>
                </c:pt>
                <c:pt idx="832">
                  <c:v>43.073999999999991</c:v>
                </c:pt>
                <c:pt idx="833">
                  <c:v>64.579724999999982</c:v>
                </c:pt>
                <c:pt idx="834">
                  <c:v>41.169375000000002</c:v>
                </c:pt>
                <c:pt idx="835">
                  <c:v>33.005475000000011</c:v>
                </c:pt>
                <c:pt idx="836">
                  <c:v>26.037674999999997</c:v>
                </c:pt>
                <c:pt idx="837">
                  <c:v>21.151574999999998</c:v>
                </c:pt>
                <c:pt idx="838">
                  <c:v>16.968824999999999</c:v>
                </c:pt>
                <c:pt idx="839">
                  <c:v>12.982499999999995</c:v>
                </c:pt>
                <c:pt idx="840">
                  <c:v>9.9139499999999998</c:v>
                </c:pt>
                <c:pt idx="841">
                  <c:v>8.7567749999999993</c:v>
                </c:pt>
                <c:pt idx="842">
                  <c:v>8.3904750000000003</c:v>
                </c:pt>
                <c:pt idx="843">
                  <c:v>28.993949999999995</c:v>
                </c:pt>
                <c:pt idx="844">
                  <c:v>27.36225</c:v>
                </c:pt>
                <c:pt idx="845">
                  <c:v>29.033100000000005</c:v>
                </c:pt>
                <c:pt idx="846">
                  <c:v>136.33987499999995</c:v>
                </c:pt>
                <c:pt idx="847">
                  <c:v>72.933749999999989</c:v>
                </c:pt>
                <c:pt idx="848">
                  <c:v>45.881100000000004</c:v>
                </c:pt>
                <c:pt idx="849">
                  <c:v>29.391074999999987</c:v>
                </c:pt>
                <c:pt idx="850">
                  <c:v>20.830725000000001</c:v>
                </c:pt>
                <c:pt idx="851">
                  <c:v>65.50222500000001</c:v>
                </c:pt>
                <c:pt idx="852">
                  <c:v>89.063324999999978</c:v>
                </c:pt>
                <c:pt idx="853">
                  <c:v>55.113074999999995</c:v>
                </c:pt>
                <c:pt idx="854">
                  <c:v>36.763199999999998</c:v>
                </c:pt>
                <c:pt idx="855">
                  <c:v>49.36365</c:v>
                </c:pt>
                <c:pt idx="856">
                  <c:v>47.319749999999992</c:v>
                </c:pt>
                <c:pt idx="857">
                  <c:v>35.886375000000001</c:v>
                </c:pt>
                <c:pt idx="858">
                  <c:v>41.192774999999997</c:v>
                </c:pt>
                <c:pt idx="859">
                  <c:v>59.000399999999971</c:v>
                </c:pt>
                <c:pt idx="860">
                  <c:v>68.202000000000027</c:v>
                </c:pt>
                <c:pt idx="861">
                  <c:v>77.696325000000002</c:v>
                </c:pt>
                <c:pt idx="862">
                  <c:v>51.788475000000005</c:v>
                </c:pt>
                <c:pt idx="863">
                  <c:v>119.0664</c:v>
                </c:pt>
                <c:pt idx="864">
                  <c:v>149.76180000000002</c:v>
                </c:pt>
                <c:pt idx="865">
                  <c:v>152.64719999999997</c:v>
                </c:pt>
                <c:pt idx="866">
                  <c:v>196.00447500000001</c:v>
                </c:pt>
                <c:pt idx="867">
                  <c:v>144.00562499999998</c:v>
                </c:pt>
                <c:pt idx="868">
                  <c:v>85.830299999999994</c:v>
                </c:pt>
                <c:pt idx="869">
                  <c:v>54.233999999999995</c:v>
                </c:pt>
                <c:pt idx="870">
                  <c:v>38.833649999999999</c:v>
                </c:pt>
                <c:pt idx="871">
                  <c:v>30.900599999999994</c:v>
                </c:pt>
                <c:pt idx="872">
                  <c:v>25.351199999999999</c:v>
                </c:pt>
                <c:pt idx="873">
                  <c:v>23.553899999999999</c:v>
                </c:pt>
                <c:pt idx="874">
                  <c:v>24.256575000000005</c:v>
                </c:pt>
                <c:pt idx="875">
                  <c:v>20.946150000000003</c:v>
                </c:pt>
                <c:pt idx="876">
                  <c:v>20.825775</c:v>
                </c:pt>
                <c:pt idx="877">
                  <c:v>31.056299999999997</c:v>
                </c:pt>
                <c:pt idx="878">
                  <c:v>86.447925000000026</c:v>
                </c:pt>
                <c:pt idx="879">
                  <c:v>89.760600000000011</c:v>
                </c:pt>
                <c:pt idx="880">
                  <c:v>54.647775000000003</c:v>
                </c:pt>
                <c:pt idx="881">
                  <c:v>40.738500000000002</c:v>
                </c:pt>
                <c:pt idx="882">
                  <c:v>27.053999999999998</c:v>
                </c:pt>
                <c:pt idx="883">
                  <c:v>18.626850000000001</c:v>
                </c:pt>
                <c:pt idx="884">
                  <c:v>14.475824999999999</c:v>
                </c:pt>
                <c:pt idx="885">
                  <c:v>11.409299999999996</c:v>
                </c:pt>
                <c:pt idx="886">
                  <c:v>9.1550250000000002</c:v>
                </c:pt>
                <c:pt idx="887">
                  <c:v>6.7272749999999997</c:v>
                </c:pt>
                <c:pt idx="888">
                  <c:v>6.017624999999998</c:v>
                </c:pt>
                <c:pt idx="889">
                  <c:v>5.3466750000000003</c:v>
                </c:pt>
                <c:pt idx="890">
                  <c:v>4.6201499999999971</c:v>
                </c:pt>
                <c:pt idx="891">
                  <c:v>4.2198750000000009</c:v>
                </c:pt>
                <c:pt idx="892">
                  <c:v>3.9528000000000008</c:v>
                </c:pt>
                <c:pt idx="893">
                  <c:v>4.2039</c:v>
                </c:pt>
                <c:pt idx="894">
                  <c:v>3.5140500000000001</c:v>
                </c:pt>
                <c:pt idx="895">
                  <c:v>3.3329250000000004</c:v>
                </c:pt>
                <c:pt idx="896">
                  <c:v>3.4636500000000003</c:v>
                </c:pt>
                <c:pt idx="897">
                  <c:v>2.941875</c:v>
                </c:pt>
                <c:pt idx="898">
                  <c:v>3.383775</c:v>
                </c:pt>
                <c:pt idx="899">
                  <c:v>3.0955500000000002</c:v>
                </c:pt>
                <c:pt idx="900">
                  <c:v>4.2702749999999998</c:v>
                </c:pt>
                <c:pt idx="901">
                  <c:v>3.3389999999999995</c:v>
                </c:pt>
                <c:pt idx="902">
                  <c:v>2.9022750000000008</c:v>
                </c:pt>
                <c:pt idx="903">
                  <c:v>3.0782250000000007</c:v>
                </c:pt>
                <c:pt idx="904">
                  <c:v>3.0302999999999991</c:v>
                </c:pt>
                <c:pt idx="905">
                  <c:v>2.7193500000000004</c:v>
                </c:pt>
                <c:pt idx="906">
                  <c:v>2.6912249999999993</c:v>
                </c:pt>
                <c:pt idx="907">
                  <c:v>2.532375</c:v>
                </c:pt>
                <c:pt idx="908">
                  <c:v>2.4714000000000009</c:v>
                </c:pt>
                <c:pt idx="909">
                  <c:v>2.358225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20128"/>
        <c:axId val="95921664"/>
      </c:lineChart>
      <c:lineChart>
        <c:grouping val="standard"/>
        <c:varyColors val="0"/>
        <c:ser>
          <c:idx val="3"/>
          <c:order val="3"/>
          <c:spPr>
            <a:ln w="12700">
              <a:solidFill>
                <a:srgbClr val="00B0F0">
                  <a:alpha val="49000"/>
                </a:srgbClr>
              </a:solidFill>
            </a:ln>
          </c:spPr>
          <c:marker>
            <c:symbol val="none"/>
          </c:marker>
          <c:cat>
            <c:numRef>
              <c:f>Feuil2!$A$17:$A$1017</c:f>
              <c:numCache>
                <c:formatCode>dd/mm/yy;@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cat>
          <c:val>
            <c:numRef>
              <c:f>Feuil2!$L$17:$L$1017</c:f>
              <c:numCache>
                <c:formatCode>General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3</c:v>
                </c:pt>
                <c:pt idx="4">
                  <c:v>10.5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  <c:pt idx="8">
                  <c:v>0.5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0.5</c:v>
                </c:pt>
                <c:pt idx="13">
                  <c:v>0.5</c:v>
                </c:pt>
                <c:pt idx="14">
                  <c:v>22.5</c:v>
                </c:pt>
                <c:pt idx="15">
                  <c:v>8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0</c:v>
                </c:pt>
                <c:pt idx="20">
                  <c:v>4.5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0.5</c:v>
                </c:pt>
                <c:pt idx="28">
                  <c:v>0.5</c:v>
                </c:pt>
                <c:pt idx="29">
                  <c:v>0</c:v>
                </c:pt>
                <c:pt idx="30">
                  <c:v>1.5</c:v>
                </c:pt>
                <c:pt idx="31">
                  <c:v>3</c:v>
                </c:pt>
                <c:pt idx="32">
                  <c:v>0.5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0.5</c:v>
                </c:pt>
                <c:pt idx="38">
                  <c:v>0</c:v>
                </c:pt>
                <c:pt idx="39">
                  <c:v>0.5</c:v>
                </c:pt>
                <c:pt idx="40">
                  <c:v>0</c:v>
                </c:pt>
                <c:pt idx="41">
                  <c:v>0.5</c:v>
                </c:pt>
                <c:pt idx="42">
                  <c:v>0</c:v>
                </c:pt>
                <c:pt idx="43">
                  <c:v>0</c:v>
                </c:pt>
                <c:pt idx="44">
                  <c:v>0.5</c:v>
                </c:pt>
                <c:pt idx="45">
                  <c:v>0</c:v>
                </c:pt>
                <c:pt idx="46">
                  <c:v>0.5</c:v>
                </c:pt>
                <c:pt idx="47">
                  <c:v>0</c:v>
                </c:pt>
                <c:pt idx="48">
                  <c:v>0</c:v>
                </c:pt>
                <c:pt idx="49">
                  <c:v>0.5</c:v>
                </c:pt>
                <c:pt idx="50">
                  <c:v>0</c:v>
                </c:pt>
                <c:pt idx="51">
                  <c:v>0.5</c:v>
                </c:pt>
                <c:pt idx="52">
                  <c:v>0</c:v>
                </c:pt>
                <c:pt idx="53">
                  <c:v>0.5</c:v>
                </c:pt>
                <c:pt idx="54">
                  <c:v>0</c:v>
                </c:pt>
                <c:pt idx="55">
                  <c:v>0.5</c:v>
                </c:pt>
                <c:pt idx="56">
                  <c:v>1</c:v>
                </c:pt>
                <c:pt idx="57">
                  <c:v>0.5</c:v>
                </c:pt>
                <c:pt idx="58">
                  <c:v>0</c:v>
                </c:pt>
                <c:pt idx="59">
                  <c:v>3</c:v>
                </c:pt>
                <c:pt idx="60">
                  <c:v>7.5</c:v>
                </c:pt>
                <c:pt idx="61">
                  <c:v>26.5</c:v>
                </c:pt>
                <c:pt idx="62">
                  <c:v>4</c:v>
                </c:pt>
                <c:pt idx="63">
                  <c:v>7.5</c:v>
                </c:pt>
                <c:pt idx="64">
                  <c:v>9</c:v>
                </c:pt>
                <c:pt idx="65">
                  <c:v>0</c:v>
                </c:pt>
                <c:pt idx="66">
                  <c:v>27.5</c:v>
                </c:pt>
                <c:pt idx="67">
                  <c:v>0</c:v>
                </c:pt>
                <c:pt idx="68">
                  <c:v>8</c:v>
                </c:pt>
                <c:pt idx="69">
                  <c:v>4</c:v>
                </c:pt>
                <c:pt idx="70">
                  <c:v>3</c:v>
                </c:pt>
                <c:pt idx="71">
                  <c:v>7</c:v>
                </c:pt>
                <c:pt idx="72">
                  <c:v>14</c:v>
                </c:pt>
                <c:pt idx="73">
                  <c:v>27.5</c:v>
                </c:pt>
                <c:pt idx="74">
                  <c:v>2</c:v>
                </c:pt>
                <c:pt idx="75">
                  <c:v>2</c:v>
                </c:pt>
                <c:pt idx="76">
                  <c:v>0.5</c:v>
                </c:pt>
                <c:pt idx="77">
                  <c:v>2</c:v>
                </c:pt>
                <c:pt idx="78">
                  <c:v>5</c:v>
                </c:pt>
                <c:pt idx="79">
                  <c:v>1</c:v>
                </c:pt>
                <c:pt idx="80">
                  <c:v>2.5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0.5</c:v>
                </c:pt>
                <c:pt idx="85">
                  <c:v>0.5</c:v>
                </c:pt>
                <c:pt idx="86">
                  <c:v>13</c:v>
                </c:pt>
                <c:pt idx="87">
                  <c:v>8.5</c:v>
                </c:pt>
                <c:pt idx="88">
                  <c:v>3</c:v>
                </c:pt>
                <c:pt idx="89">
                  <c:v>3</c:v>
                </c:pt>
                <c:pt idx="90">
                  <c:v>3.5</c:v>
                </c:pt>
                <c:pt idx="91">
                  <c:v>14.5</c:v>
                </c:pt>
                <c:pt idx="92">
                  <c:v>5.5</c:v>
                </c:pt>
                <c:pt idx="93">
                  <c:v>16.5</c:v>
                </c:pt>
                <c:pt idx="94">
                  <c:v>0</c:v>
                </c:pt>
                <c:pt idx="95">
                  <c:v>5.5</c:v>
                </c:pt>
                <c:pt idx="96">
                  <c:v>1.5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0.5</c:v>
                </c:pt>
                <c:pt idx="101">
                  <c:v>0.5</c:v>
                </c:pt>
                <c:pt idx="102">
                  <c:v>0</c:v>
                </c:pt>
                <c:pt idx="103">
                  <c:v>0.5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7.5</c:v>
                </c:pt>
                <c:pt idx="108">
                  <c:v>5.5</c:v>
                </c:pt>
                <c:pt idx="109">
                  <c:v>7</c:v>
                </c:pt>
                <c:pt idx="110">
                  <c:v>2.5</c:v>
                </c:pt>
                <c:pt idx="111">
                  <c:v>1</c:v>
                </c:pt>
                <c:pt idx="112">
                  <c:v>1</c:v>
                </c:pt>
                <c:pt idx="113">
                  <c:v>0.5</c:v>
                </c:pt>
                <c:pt idx="114">
                  <c:v>1</c:v>
                </c:pt>
                <c:pt idx="115">
                  <c:v>0.5</c:v>
                </c:pt>
                <c:pt idx="116">
                  <c:v>0</c:v>
                </c:pt>
                <c:pt idx="117">
                  <c:v>0</c:v>
                </c:pt>
                <c:pt idx="118">
                  <c:v>0.5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2</c:v>
                </c:pt>
                <c:pt idx="133">
                  <c:v>4</c:v>
                </c:pt>
                <c:pt idx="134">
                  <c:v>3</c:v>
                </c:pt>
                <c:pt idx="135">
                  <c:v>0</c:v>
                </c:pt>
                <c:pt idx="136">
                  <c:v>0.5</c:v>
                </c:pt>
                <c:pt idx="137">
                  <c:v>2.5</c:v>
                </c:pt>
                <c:pt idx="138">
                  <c:v>0.5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0.5</c:v>
                </c:pt>
                <c:pt idx="144">
                  <c:v>0.5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0.5</c:v>
                </c:pt>
                <c:pt idx="150">
                  <c:v>0</c:v>
                </c:pt>
                <c:pt idx="151">
                  <c:v>0.5</c:v>
                </c:pt>
                <c:pt idx="152">
                  <c:v>6</c:v>
                </c:pt>
                <c:pt idx="153">
                  <c:v>1</c:v>
                </c:pt>
                <c:pt idx="154">
                  <c:v>0</c:v>
                </c:pt>
                <c:pt idx="155">
                  <c:v>3</c:v>
                </c:pt>
                <c:pt idx="156">
                  <c:v>0</c:v>
                </c:pt>
                <c:pt idx="157">
                  <c:v>0</c:v>
                </c:pt>
                <c:pt idx="158">
                  <c:v>0.5</c:v>
                </c:pt>
                <c:pt idx="159">
                  <c:v>0.5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0.5</c:v>
                </c:pt>
                <c:pt idx="165">
                  <c:v>5</c:v>
                </c:pt>
                <c:pt idx="166">
                  <c:v>11</c:v>
                </c:pt>
                <c:pt idx="167">
                  <c:v>1.5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8</c:v>
                </c:pt>
                <c:pt idx="183">
                  <c:v>0.5</c:v>
                </c:pt>
                <c:pt idx="184">
                  <c:v>0</c:v>
                </c:pt>
                <c:pt idx="185">
                  <c:v>0</c:v>
                </c:pt>
                <c:pt idx="186">
                  <c:v>0.5</c:v>
                </c:pt>
                <c:pt idx="187">
                  <c:v>0</c:v>
                </c:pt>
                <c:pt idx="188">
                  <c:v>1</c:v>
                </c:pt>
                <c:pt idx="189">
                  <c:v>15</c:v>
                </c:pt>
                <c:pt idx="190">
                  <c:v>3.5</c:v>
                </c:pt>
                <c:pt idx="191">
                  <c:v>1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3.5</c:v>
                </c:pt>
                <c:pt idx="199">
                  <c:v>2</c:v>
                </c:pt>
                <c:pt idx="200">
                  <c:v>7</c:v>
                </c:pt>
                <c:pt idx="201">
                  <c:v>5</c:v>
                </c:pt>
                <c:pt idx="202">
                  <c:v>5.5</c:v>
                </c:pt>
                <c:pt idx="203">
                  <c:v>1.5</c:v>
                </c:pt>
                <c:pt idx="204">
                  <c:v>1</c:v>
                </c:pt>
                <c:pt idx="205">
                  <c:v>1</c:v>
                </c:pt>
                <c:pt idx="206">
                  <c:v>0.5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21.5</c:v>
                </c:pt>
                <c:pt idx="211">
                  <c:v>0.5</c:v>
                </c:pt>
                <c:pt idx="212">
                  <c:v>0</c:v>
                </c:pt>
                <c:pt idx="213">
                  <c:v>13</c:v>
                </c:pt>
                <c:pt idx="214">
                  <c:v>4</c:v>
                </c:pt>
                <c:pt idx="215">
                  <c:v>7</c:v>
                </c:pt>
                <c:pt idx="216">
                  <c:v>0</c:v>
                </c:pt>
                <c:pt idx="217">
                  <c:v>1.5</c:v>
                </c:pt>
                <c:pt idx="218">
                  <c:v>1</c:v>
                </c:pt>
                <c:pt idx="219">
                  <c:v>0</c:v>
                </c:pt>
                <c:pt idx="220">
                  <c:v>1.5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5</c:v>
                </c:pt>
                <c:pt idx="225">
                  <c:v>1</c:v>
                </c:pt>
                <c:pt idx="226">
                  <c:v>0</c:v>
                </c:pt>
                <c:pt idx="227">
                  <c:v>3</c:v>
                </c:pt>
                <c:pt idx="228">
                  <c:v>4.5</c:v>
                </c:pt>
                <c:pt idx="229">
                  <c:v>22.5</c:v>
                </c:pt>
                <c:pt idx="230">
                  <c:v>19.5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0.5</c:v>
                </c:pt>
                <c:pt idx="242">
                  <c:v>7</c:v>
                </c:pt>
                <c:pt idx="243">
                  <c:v>10.5</c:v>
                </c:pt>
                <c:pt idx="244">
                  <c:v>1</c:v>
                </c:pt>
                <c:pt idx="245">
                  <c:v>0.5</c:v>
                </c:pt>
                <c:pt idx="246">
                  <c:v>0.5</c:v>
                </c:pt>
                <c:pt idx="247">
                  <c:v>9.5</c:v>
                </c:pt>
                <c:pt idx="248">
                  <c:v>3</c:v>
                </c:pt>
                <c:pt idx="249">
                  <c:v>0</c:v>
                </c:pt>
                <c:pt idx="250">
                  <c:v>0.5</c:v>
                </c:pt>
                <c:pt idx="251">
                  <c:v>2</c:v>
                </c:pt>
                <c:pt idx="252">
                  <c:v>3.5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3</c:v>
                </c:pt>
                <c:pt idx="257">
                  <c:v>0</c:v>
                </c:pt>
                <c:pt idx="258">
                  <c:v>0</c:v>
                </c:pt>
                <c:pt idx="259">
                  <c:v>4</c:v>
                </c:pt>
                <c:pt idx="260">
                  <c:v>0.5</c:v>
                </c:pt>
                <c:pt idx="261">
                  <c:v>5</c:v>
                </c:pt>
                <c:pt idx="262">
                  <c:v>0</c:v>
                </c:pt>
                <c:pt idx="263">
                  <c:v>0</c:v>
                </c:pt>
                <c:pt idx="264">
                  <c:v>4</c:v>
                </c:pt>
                <c:pt idx="265">
                  <c:v>0.5</c:v>
                </c:pt>
                <c:pt idx="266">
                  <c:v>0</c:v>
                </c:pt>
                <c:pt idx="267">
                  <c:v>0</c:v>
                </c:pt>
                <c:pt idx="268">
                  <c:v>1</c:v>
                </c:pt>
                <c:pt idx="269">
                  <c:v>6.5</c:v>
                </c:pt>
                <c:pt idx="270">
                  <c:v>8</c:v>
                </c:pt>
                <c:pt idx="271">
                  <c:v>5</c:v>
                </c:pt>
                <c:pt idx="272">
                  <c:v>4.5</c:v>
                </c:pt>
                <c:pt idx="273">
                  <c:v>0</c:v>
                </c:pt>
                <c:pt idx="274">
                  <c:v>0</c:v>
                </c:pt>
                <c:pt idx="275">
                  <c:v>2</c:v>
                </c:pt>
                <c:pt idx="276">
                  <c:v>0</c:v>
                </c:pt>
                <c:pt idx="277">
                  <c:v>5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2.5</c:v>
                </c:pt>
                <c:pt idx="283">
                  <c:v>6.5</c:v>
                </c:pt>
                <c:pt idx="284">
                  <c:v>0</c:v>
                </c:pt>
                <c:pt idx="285">
                  <c:v>2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3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5</c:v>
                </c:pt>
                <c:pt idx="298">
                  <c:v>15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2</c:v>
                </c:pt>
                <c:pt idx="303">
                  <c:v>0</c:v>
                </c:pt>
                <c:pt idx="304">
                  <c:v>0</c:v>
                </c:pt>
                <c:pt idx="305">
                  <c:v>0.5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12.5</c:v>
                </c:pt>
                <c:pt idx="317">
                  <c:v>0.5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0.5</c:v>
                </c:pt>
                <c:pt idx="322">
                  <c:v>2.5</c:v>
                </c:pt>
                <c:pt idx="323">
                  <c:v>0</c:v>
                </c:pt>
                <c:pt idx="324">
                  <c:v>0</c:v>
                </c:pt>
                <c:pt idx="325">
                  <c:v>12</c:v>
                </c:pt>
                <c:pt idx="326">
                  <c:v>0.5</c:v>
                </c:pt>
                <c:pt idx="327">
                  <c:v>0.5</c:v>
                </c:pt>
                <c:pt idx="328">
                  <c:v>0</c:v>
                </c:pt>
                <c:pt idx="329">
                  <c:v>0</c:v>
                </c:pt>
                <c:pt idx="330">
                  <c:v>10</c:v>
                </c:pt>
                <c:pt idx="331">
                  <c:v>1</c:v>
                </c:pt>
                <c:pt idx="332">
                  <c:v>1.5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11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0.5</c:v>
                </c:pt>
                <c:pt idx="351">
                  <c:v>0</c:v>
                </c:pt>
                <c:pt idx="352">
                  <c:v>0</c:v>
                </c:pt>
                <c:pt idx="353">
                  <c:v>11</c:v>
                </c:pt>
                <c:pt idx="354">
                  <c:v>0</c:v>
                </c:pt>
                <c:pt idx="355">
                  <c:v>4.5</c:v>
                </c:pt>
                <c:pt idx="356">
                  <c:v>2</c:v>
                </c:pt>
                <c:pt idx="357">
                  <c:v>14.5</c:v>
                </c:pt>
                <c:pt idx="358">
                  <c:v>12</c:v>
                </c:pt>
                <c:pt idx="359">
                  <c:v>1.5</c:v>
                </c:pt>
                <c:pt idx="360">
                  <c:v>0.5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0.5</c:v>
                </c:pt>
                <c:pt idx="366">
                  <c:v>7</c:v>
                </c:pt>
                <c:pt idx="367">
                  <c:v>0</c:v>
                </c:pt>
                <c:pt idx="368">
                  <c:v>6</c:v>
                </c:pt>
                <c:pt idx="369">
                  <c:v>1</c:v>
                </c:pt>
                <c:pt idx="370">
                  <c:v>14.5</c:v>
                </c:pt>
                <c:pt idx="371">
                  <c:v>18.5</c:v>
                </c:pt>
                <c:pt idx="372">
                  <c:v>0.5</c:v>
                </c:pt>
                <c:pt idx="373">
                  <c:v>6.5</c:v>
                </c:pt>
                <c:pt idx="374">
                  <c:v>3</c:v>
                </c:pt>
                <c:pt idx="375">
                  <c:v>7.5</c:v>
                </c:pt>
                <c:pt idx="376">
                  <c:v>8.5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0.5</c:v>
                </c:pt>
                <c:pt idx="386">
                  <c:v>0</c:v>
                </c:pt>
                <c:pt idx="387">
                  <c:v>0</c:v>
                </c:pt>
                <c:pt idx="388">
                  <c:v>15</c:v>
                </c:pt>
                <c:pt idx="389">
                  <c:v>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2.5</c:v>
                </c:pt>
                <c:pt idx="395">
                  <c:v>23</c:v>
                </c:pt>
                <c:pt idx="396">
                  <c:v>28.5</c:v>
                </c:pt>
                <c:pt idx="397">
                  <c:v>8</c:v>
                </c:pt>
                <c:pt idx="398">
                  <c:v>11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2.5</c:v>
                </c:pt>
                <c:pt idx="403">
                  <c:v>10.5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0.5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0.5</c:v>
                </c:pt>
                <c:pt idx="412">
                  <c:v>0</c:v>
                </c:pt>
                <c:pt idx="413">
                  <c:v>0</c:v>
                </c:pt>
                <c:pt idx="414">
                  <c:v>1.5</c:v>
                </c:pt>
                <c:pt idx="415">
                  <c:v>0.5</c:v>
                </c:pt>
                <c:pt idx="416">
                  <c:v>0</c:v>
                </c:pt>
                <c:pt idx="417">
                  <c:v>0</c:v>
                </c:pt>
                <c:pt idx="418">
                  <c:v>1</c:v>
                </c:pt>
                <c:pt idx="419">
                  <c:v>10.5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3</c:v>
                </c:pt>
                <c:pt idx="425">
                  <c:v>0</c:v>
                </c:pt>
                <c:pt idx="426">
                  <c:v>6</c:v>
                </c:pt>
                <c:pt idx="427">
                  <c:v>10.5</c:v>
                </c:pt>
                <c:pt idx="428">
                  <c:v>0.5</c:v>
                </c:pt>
                <c:pt idx="429">
                  <c:v>0</c:v>
                </c:pt>
                <c:pt idx="430">
                  <c:v>3</c:v>
                </c:pt>
                <c:pt idx="431">
                  <c:v>0</c:v>
                </c:pt>
                <c:pt idx="432">
                  <c:v>6</c:v>
                </c:pt>
                <c:pt idx="433">
                  <c:v>0.5</c:v>
                </c:pt>
                <c:pt idx="434">
                  <c:v>0</c:v>
                </c:pt>
                <c:pt idx="435">
                  <c:v>0</c:v>
                </c:pt>
                <c:pt idx="436">
                  <c:v>1</c:v>
                </c:pt>
                <c:pt idx="437">
                  <c:v>10.5</c:v>
                </c:pt>
                <c:pt idx="438">
                  <c:v>6.5</c:v>
                </c:pt>
                <c:pt idx="439">
                  <c:v>9.5</c:v>
                </c:pt>
                <c:pt idx="440">
                  <c:v>12</c:v>
                </c:pt>
                <c:pt idx="441">
                  <c:v>1</c:v>
                </c:pt>
                <c:pt idx="442">
                  <c:v>0</c:v>
                </c:pt>
                <c:pt idx="443">
                  <c:v>5.5</c:v>
                </c:pt>
                <c:pt idx="444">
                  <c:v>1</c:v>
                </c:pt>
                <c:pt idx="445">
                  <c:v>13</c:v>
                </c:pt>
                <c:pt idx="446">
                  <c:v>0</c:v>
                </c:pt>
                <c:pt idx="447">
                  <c:v>0</c:v>
                </c:pt>
                <c:pt idx="448">
                  <c:v>4</c:v>
                </c:pt>
                <c:pt idx="449">
                  <c:v>7</c:v>
                </c:pt>
                <c:pt idx="450">
                  <c:v>11</c:v>
                </c:pt>
                <c:pt idx="451">
                  <c:v>0.5</c:v>
                </c:pt>
                <c:pt idx="452">
                  <c:v>0</c:v>
                </c:pt>
                <c:pt idx="453">
                  <c:v>0</c:v>
                </c:pt>
                <c:pt idx="454">
                  <c:v>2</c:v>
                </c:pt>
                <c:pt idx="455">
                  <c:v>5.5</c:v>
                </c:pt>
                <c:pt idx="456">
                  <c:v>0</c:v>
                </c:pt>
                <c:pt idx="457">
                  <c:v>1.5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0.5</c:v>
                </c:pt>
                <c:pt idx="464">
                  <c:v>5.5</c:v>
                </c:pt>
                <c:pt idx="465">
                  <c:v>1.5</c:v>
                </c:pt>
                <c:pt idx="466">
                  <c:v>0</c:v>
                </c:pt>
                <c:pt idx="467">
                  <c:v>0</c:v>
                </c:pt>
                <c:pt idx="468">
                  <c:v>0.5</c:v>
                </c:pt>
                <c:pt idx="469">
                  <c:v>5</c:v>
                </c:pt>
                <c:pt idx="470">
                  <c:v>0</c:v>
                </c:pt>
                <c:pt idx="471">
                  <c:v>0</c:v>
                </c:pt>
                <c:pt idx="472">
                  <c:v>1</c:v>
                </c:pt>
                <c:pt idx="473">
                  <c:v>10</c:v>
                </c:pt>
                <c:pt idx="474">
                  <c:v>3</c:v>
                </c:pt>
                <c:pt idx="475">
                  <c:v>1.5</c:v>
                </c:pt>
                <c:pt idx="476">
                  <c:v>1.5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</c:v>
                </c:pt>
                <c:pt idx="482">
                  <c:v>0.5</c:v>
                </c:pt>
                <c:pt idx="483">
                  <c:v>8.5</c:v>
                </c:pt>
                <c:pt idx="484">
                  <c:v>9</c:v>
                </c:pt>
                <c:pt idx="485">
                  <c:v>4.5</c:v>
                </c:pt>
                <c:pt idx="486">
                  <c:v>29.5</c:v>
                </c:pt>
                <c:pt idx="487">
                  <c:v>1.5</c:v>
                </c:pt>
                <c:pt idx="488">
                  <c:v>2.5</c:v>
                </c:pt>
                <c:pt idx="489">
                  <c:v>4</c:v>
                </c:pt>
                <c:pt idx="490">
                  <c:v>5.5</c:v>
                </c:pt>
                <c:pt idx="491">
                  <c:v>4</c:v>
                </c:pt>
                <c:pt idx="492">
                  <c:v>0.5</c:v>
                </c:pt>
                <c:pt idx="493">
                  <c:v>1.5</c:v>
                </c:pt>
                <c:pt idx="494">
                  <c:v>0</c:v>
                </c:pt>
                <c:pt idx="495">
                  <c:v>5</c:v>
                </c:pt>
                <c:pt idx="496">
                  <c:v>3.5</c:v>
                </c:pt>
                <c:pt idx="497">
                  <c:v>0</c:v>
                </c:pt>
                <c:pt idx="498">
                  <c:v>0</c:v>
                </c:pt>
                <c:pt idx="499">
                  <c:v>2</c:v>
                </c:pt>
                <c:pt idx="500">
                  <c:v>1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</c:v>
                </c:pt>
                <c:pt idx="511">
                  <c:v>0.5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0.5</c:v>
                </c:pt>
                <c:pt idx="519">
                  <c:v>1</c:v>
                </c:pt>
                <c:pt idx="520">
                  <c:v>0</c:v>
                </c:pt>
                <c:pt idx="521">
                  <c:v>4</c:v>
                </c:pt>
                <c:pt idx="522">
                  <c:v>4.5</c:v>
                </c:pt>
                <c:pt idx="523">
                  <c:v>1.5</c:v>
                </c:pt>
                <c:pt idx="524">
                  <c:v>3</c:v>
                </c:pt>
                <c:pt idx="525">
                  <c:v>5</c:v>
                </c:pt>
                <c:pt idx="526">
                  <c:v>0</c:v>
                </c:pt>
                <c:pt idx="527">
                  <c:v>1.5</c:v>
                </c:pt>
                <c:pt idx="528">
                  <c:v>0</c:v>
                </c:pt>
                <c:pt idx="529">
                  <c:v>2</c:v>
                </c:pt>
                <c:pt idx="530">
                  <c:v>16.5</c:v>
                </c:pt>
                <c:pt idx="531">
                  <c:v>5.5</c:v>
                </c:pt>
                <c:pt idx="532">
                  <c:v>3</c:v>
                </c:pt>
                <c:pt idx="533">
                  <c:v>5</c:v>
                </c:pt>
                <c:pt idx="534">
                  <c:v>0</c:v>
                </c:pt>
                <c:pt idx="535">
                  <c:v>0</c:v>
                </c:pt>
                <c:pt idx="536">
                  <c:v>1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1.5</c:v>
                </c:pt>
                <c:pt idx="553">
                  <c:v>10</c:v>
                </c:pt>
                <c:pt idx="554">
                  <c:v>9.5</c:v>
                </c:pt>
                <c:pt idx="555">
                  <c:v>19.5</c:v>
                </c:pt>
                <c:pt idx="556">
                  <c:v>2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25</c:v>
                </c:pt>
                <c:pt idx="571">
                  <c:v>18.5</c:v>
                </c:pt>
                <c:pt idx="572">
                  <c:v>2.5</c:v>
                </c:pt>
                <c:pt idx="573">
                  <c:v>3.5</c:v>
                </c:pt>
                <c:pt idx="574">
                  <c:v>16</c:v>
                </c:pt>
                <c:pt idx="575">
                  <c:v>0.5</c:v>
                </c:pt>
                <c:pt idx="576">
                  <c:v>5.5</c:v>
                </c:pt>
                <c:pt idx="577">
                  <c:v>23</c:v>
                </c:pt>
                <c:pt idx="578">
                  <c:v>0</c:v>
                </c:pt>
                <c:pt idx="579">
                  <c:v>0</c:v>
                </c:pt>
                <c:pt idx="580">
                  <c:v>12.5</c:v>
                </c:pt>
                <c:pt idx="581">
                  <c:v>0.5</c:v>
                </c:pt>
                <c:pt idx="582">
                  <c:v>1</c:v>
                </c:pt>
                <c:pt idx="583">
                  <c:v>6</c:v>
                </c:pt>
                <c:pt idx="584">
                  <c:v>0.5</c:v>
                </c:pt>
                <c:pt idx="585">
                  <c:v>2.5</c:v>
                </c:pt>
                <c:pt idx="586">
                  <c:v>0.5</c:v>
                </c:pt>
                <c:pt idx="587">
                  <c:v>0</c:v>
                </c:pt>
                <c:pt idx="588">
                  <c:v>1</c:v>
                </c:pt>
                <c:pt idx="589">
                  <c:v>10.5</c:v>
                </c:pt>
                <c:pt idx="590">
                  <c:v>9</c:v>
                </c:pt>
                <c:pt idx="591">
                  <c:v>4.5</c:v>
                </c:pt>
                <c:pt idx="592">
                  <c:v>0.5</c:v>
                </c:pt>
                <c:pt idx="593">
                  <c:v>5</c:v>
                </c:pt>
                <c:pt idx="594">
                  <c:v>20.5</c:v>
                </c:pt>
                <c:pt idx="595">
                  <c:v>9.5</c:v>
                </c:pt>
                <c:pt idx="596">
                  <c:v>0</c:v>
                </c:pt>
                <c:pt idx="597">
                  <c:v>8</c:v>
                </c:pt>
                <c:pt idx="598">
                  <c:v>0.5</c:v>
                </c:pt>
                <c:pt idx="599">
                  <c:v>0.5</c:v>
                </c:pt>
                <c:pt idx="600">
                  <c:v>0.5</c:v>
                </c:pt>
                <c:pt idx="601">
                  <c:v>0.5</c:v>
                </c:pt>
                <c:pt idx="602">
                  <c:v>1</c:v>
                </c:pt>
                <c:pt idx="603">
                  <c:v>0</c:v>
                </c:pt>
                <c:pt idx="604">
                  <c:v>1</c:v>
                </c:pt>
                <c:pt idx="605">
                  <c:v>13.5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11.5</c:v>
                </c:pt>
                <c:pt idx="614">
                  <c:v>0.5</c:v>
                </c:pt>
                <c:pt idx="615">
                  <c:v>0</c:v>
                </c:pt>
                <c:pt idx="616">
                  <c:v>2</c:v>
                </c:pt>
                <c:pt idx="617">
                  <c:v>0</c:v>
                </c:pt>
                <c:pt idx="618">
                  <c:v>16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10</c:v>
                </c:pt>
                <c:pt idx="625">
                  <c:v>22.5</c:v>
                </c:pt>
                <c:pt idx="626">
                  <c:v>0</c:v>
                </c:pt>
                <c:pt idx="627">
                  <c:v>0.5</c:v>
                </c:pt>
                <c:pt idx="628">
                  <c:v>0.5</c:v>
                </c:pt>
                <c:pt idx="629">
                  <c:v>0.5</c:v>
                </c:pt>
                <c:pt idx="630">
                  <c:v>6.5</c:v>
                </c:pt>
                <c:pt idx="631">
                  <c:v>0</c:v>
                </c:pt>
                <c:pt idx="632">
                  <c:v>0</c:v>
                </c:pt>
                <c:pt idx="633">
                  <c:v>2.5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10.5</c:v>
                </c:pt>
                <c:pt idx="638">
                  <c:v>12.5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1.5</c:v>
                </c:pt>
                <c:pt idx="661">
                  <c:v>0</c:v>
                </c:pt>
                <c:pt idx="662">
                  <c:v>0</c:v>
                </c:pt>
                <c:pt idx="663">
                  <c:v>41.5</c:v>
                </c:pt>
                <c:pt idx="664">
                  <c:v>15.5</c:v>
                </c:pt>
                <c:pt idx="665">
                  <c:v>0</c:v>
                </c:pt>
                <c:pt idx="666">
                  <c:v>0.5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17</c:v>
                </c:pt>
                <c:pt idx="673">
                  <c:v>0</c:v>
                </c:pt>
                <c:pt idx="674">
                  <c:v>0</c:v>
                </c:pt>
                <c:pt idx="675">
                  <c:v>0.5</c:v>
                </c:pt>
                <c:pt idx="676">
                  <c:v>0</c:v>
                </c:pt>
                <c:pt idx="677">
                  <c:v>0</c:v>
                </c:pt>
                <c:pt idx="678">
                  <c:v>2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0.5</c:v>
                </c:pt>
                <c:pt idx="685">
                  <c:v>3.5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15</c:v>
                </c:pt>
                <c:pt idx="691">
                  <c:v>7</c:v>
                </c:pt>
                <c:pt idx="692">
                  <c:v>3.5</c:v>
                </c:pt>
                <c:pt idx="693">
                  <c:v>0.5</c:v>
                </c:pt>
                <c:pt idx="694">
                  <c:v>0.5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0.5</c:v>
                </c:pt>
                <c:pt idx="702">
                  <c:v>0</c:v>
                </c:pt>
                <c:pt idx="703">
                  <c:v>4.5</c:v>
                </c:pt>
                <c:pt idx="704">
                  <c:v>13.5</c:v>
                </c:pt>
                <c:pt idx="705">
                  <c:v>2.5</c:v>
                </c:pt>
                <c:pt idx="706">
                  <c:v>6</c:v>
                </c:pt>
                <c:pt idx="707">
                  <c:v>1</c:v>
                </c:pt>
                <c:pt idx="708">
                  <c:v>3</c:v>
                </c:pt>
                <c:pt idx="709">
                  <c:v>0</c:v>
                </c:pt>
                <c:pt idx="710">
                  <c:v>7</c:v>
                </c:pt>
                <c:pt idx="711">
                  <c:v>3</c:v>
                </c:pt>
                <c:pt idx="712">
                  <c:v>1.5</c:v>
                </c:pt>
                <c:pt idx="713">
                  <c:v>11.5</c:v>
                </c:pt>
                <c:pt idx="714">
                  <c:v>17</c:v>
                </c:pt>
                <c:pt idx="715">
                  <c:v>11</c:v>
                </c:pt>
                <c:pt idx="716">
                  <c:v>0.5</c:v>
                </c:pt>
                <c:pt idx="717">
                  <c:v>0.5</c:v>
                </c:pt>
                <c:pt idx="718">
                  <c:v>0</c:v>
                </c:pt>
                <c:pt idx="719">
                  <c:v>0.5</c:v>
                </c:pt>
                <c:pt idx="720">
                  <c:v>0</c:v>
                </c:pt>
                <c:pt idx="721">
                  <c:v>0.5</c:v>
                </c:pt>
                <c:pt idx="722">
                  <c:v>0.5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0.5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1.5</c:v>
                </c:pt>
                <c:pt idx="732">
                  <c:v>52.5</c:v>
                </c:pt>
                <c:pt idx="733">
                  <c:v>1.5</c:v>
                </c:pt>
                <c:pt idx="734">
                  <c:v>0</c:v>
                </c:pt>
                <c:pt idx="735">
                  <c:v>0</c:v>
                </c:pt>
                <c:pt idx="736">
                  <c:v>7</c:v>
                </c:pt>
                <c:pt idx="737">
                  <c:v>5</c:v>
                </c:pt>
                <c:pt idx="738">
                  <c:v>4</c:v>
                </c:pt>
                <c:pt idx="739">
                  <c:v>0.5</c:v>
                </c:pt>
                <c:pt idx="740">
                  <c:v>1</c:v>
                </c:pt>
                <c:pt idx="741">
                  <c:v>13</c:v>
                </c:pt>
                <c:pt idx="742">
                  <c:v>31.5</c:v>
                </c:pt>
                <c:pt idx="743">
                  <c:v>3.5</c:v>
                </c:pt>
                <c:pt idx="744">
                  <c:v>0</c:v>
                </c:pt>
                <c:pt idx="745">
                  <c:v>0</c:v>
                </c:pt>
                <c:pt idx="746">
                  <c:v>5</c:v>
                </c:pt>
                <c:pt idx="747">
                  <c:v>2.5</c:v>
                </c:pt>
                <c:pt idx="748">
                  <c:v>0</c:v>
                </c:pt>
                <c:pt idx="749">
                  <c:v>19</c:v>
                </c:pt>
                <c:pt idx="750">
                  <c:v>2.5</c:v>
                </c:pt>
                <c:pt idx="751">
                  <c:v>0</c:v>
                </c:pt>
                <c:pt idx="752">
                  <c:v>0</c:v>
                </c:pt>
                <c:pt idx="753">
                  <c:v>13.5</c:v>
                </c:pt>
                <c:pt idx="754">
                  <c:v>15.5</c:v>
                </c:pt>
                <c:pt idx="755">
                  <c:v>3.5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8</c:v>
                </c:pt>
                <c:pt idx="760">
                  <c:v>5.5</c:v>
                </c:pt>
                <c:pt idx="761">
                  <c:v>4</c:v>
                </c:pt>
                <c:pt idx="762">
                  <c:v>7</c:v>
                </c:pt>
                <c:pt idx="763">
                  <c:v>6.5</c:v>
                </c:pt>
                <c:pt idx="764">
                  <c:v>3.5</c:v>
                </c:pt>
                <c:pt idx="765">
                  <c:v>3.5</c:v>
                </c:pt>
                <c:pt idx="766">
                  <c:v>10</c:v>
                </c:pt>
                <c:pt idx="767">
                  <c:v>13</c:v>
                </c:pt>
                <c:pt idx="768">
                  <c:v>8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18</c:v>
                </c:pt>
                <c:pt idx="778">
                  <c:v>9</c:v>
                </c:pt>
                <c:pt idx="779">
                  <c:v>5.5</c:v>
                </c:pt>
                <c:pt idx="780">
                  <c:v>8.5</c:v>
                </c:pt>
                <c:pt idx="781">
                  <c:v>0.5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0.5</c:v>
                </c:pt>
                <c:pt idx="787">
                  <c:v>4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0.5</c:v>
                </c:pt>
                <c:pt idx="792">
                  <c:v>0.5</c:v>
                </c:pt>
                <c:pt idx="793">
                  <c:v>3.5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0.5</c:v>
                </c:pt>
                <c:pt idx="799">
                  <c:v>0</c:v>
                </c:pt>
                <c:pt idx="800">
                  <c:v>0</c:v>
                </c:pt>
                <c:pt idx="801">
                  <c:v>0.5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2.5</c:v>
                </c:pt>
                <c:pt idx="807">
                  <c:v>4.5</c:v>
                </c:pt>
                <c:pt idx="808">
                  <c:v>0.5</c:v>
                </c:pt>
                <c:pt idx="809">
                  <c:v>1.5</c:v>
                </c:pt>
                <c:pt idx="810">
                  <c:v>2</c:v>
                </c:pt>
                <c:pt idx="811">
                  <c:v>0</c:v>
                </c:pt>
                <c:pt idx="812">
                  <c:v>9</c:v>
                </c:pt>
                <c:pt idx="813">
                  <c:v>7.5</c:v>
                </c:pt>
                <c:pt idx="814">
                  <c:v>0</c:v>
                </c:pt>
                <c:pt idx="815">
                  <c:v>0.5</c:v>
                </c:pt>
                <c:pt idx="816">
                  <c:v>7.5</c:v>
                </c:pt>
                <c:pt idx="817">
                  <c:v>0.5</c:v>
                </c:pt>
                <c:pt idx="818">
                  <c:v>0</c:v>
                </c:pt>
                <c:pt idx="819">
                  <c:v>2.5</c:v>
                </c:pt>
                <c:pt idx="820">
                  <c:v>8.5</c:v>
                </c:pt>
                <c:pt idx="821">
                  <c:v>4.5</c:v>
                </c:pt>
                <c:pt idx="822">
                  <c:v>1</c:v>
                </c:pt>
                <c:pt idx="823">
                  <c:v>12.5</c:v>
                </c:pt>
                <c:pt idx="824">
                  <c:v>0.5</c:v>
                </c:pt>
                <c:pt idx="825">
                  <c:v>0</c:v>
                </c:pt>
                <c:pt idx="826">
                  <c:v>0.5</c:v>
                </c:pt>
                <c:pt idx="827">
                  <c:v>0</c:v>
                </c:pt>
                <c:pt idx="828">
                  <c:v>2.5</c:v>
                </c:pt>
                <c:pt idx="829">
                  <c:v>0</c:v>
                </c:pt>
                <c:pt idx="830">
                  <c:v>2</c:v>
                </c:pt>
                <c:pt idx="831">
                  <c:v>0</c:v>
                </c:pt>
                <c:pt idx="832">
                  <c:v>8</c:v>
                </c:pt>
                <c:pt idx="833">
                  <c:v>0.5</c:v>
                </c:pt>
                <c:pt idx="834">
                  <c:v>1</c:v>
                </c:pt>
                <c:pt idx="835">
                  <c:v>1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2</c:v>
                </c:pt>
                <c:pt idx="840">
                  <c:v>0</c:v>
                </c:pt>
                <c:pt idx="841">
                  <c:v>0</c:v>
                </c:pt>
                <c:pt idx="842">
                  <c:v>5</c:v>
                </c:pt>
                <c:pt idx="843">
                  <c:v>0</c:v>
                </c:pt>
                <c:pt idx="844">
                  <c:v>1</c:v>
                </c:pt>
                <c:pt idx="845">
                  <c:v>5</c:v>
                </c:pt>
                <c:pt idx="846">
                  <c:v>1.5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10.5</c:v>
                </c:pt>
                <c:pt idx="852">
                  <c:v>0</c:v>
                </c:pt>
                <c:pt idx="853">
                  <c:v>0.5</c:v>
                </c:pt>
                <c:pt idx="854">
                  <c:v>0</c:v>
                </c:pt>
                <c:pt idx="855">
                  <c:v>6.5</c:v>
                </c:pt>
                <c:pt idx="856">
                  <c:v>0</c:v>
                </c:pt>
                <c:pt idx="857">
                  <c:v>0.5</c:v>
                </c:pt>
                <c:pt idx="858">
                  <c:v>5</c:v>
                </c:pt>
                <c:pt idx="859">
                  <c:v>0.5</c:v>
                </c:pt>
                <c:pt idx="860">
                  <c:v>4</c:v>
                </c:pt>
                <c:pt idx="861">
                  <c:v>0.5</c:v>
                </c:pt>
                <c:pt idx="862">
                  <c:v>1.5</c:v>
                </c:pt>
                <c:pt idx="863">
                  <c:v>11</c:v>
                </c:pt>
                <c:pt idx="864">
                  <c:v>0</c:v>
                </c:pt>
                <c:pt idx="865">
                  <c:v>10.5</c:v>
                </c:pt>
                <c:pt idx="866">
                  <c:v>2</c:v>
                </c:pt>
                <c:pt idx="867">
                  <c:v>0.5</c:v>
                </c:pt>
                <c:pt idx="868">
                  <c:v>0.5</c:v>
                </c:pt>
                <c:pt idx="869">
                  <c:v>4</c:v>
                </c:pt>
                <c:pt idx="870">
                  <c:v>1.5</c:v>
                </c:pt>
                <c:pt idx="871">
                  <c:v>0</c:v>
                </c:pt>
                <c:pt idx="872">
                  <c:v>3.5</c:v>
                </c:pt>
                <c:pt idx="873">
                  <c:v>0</c:v>
                </c:pt>
                <c:pt idx="874">
                  <c:v>0.5</c:v>
                </c:pt>
                <c:pt idx="875">
                  <c:v>0.5</c:v>
                </c:pt>
                <c:pt idx="876">
                  <c:v>4</c:v>
                </c:pt>
                <c:pt idx="877">
                  <c:v>5</c:v>
                </c:pt>
                <c:pt idx="878">
                  <c:v>2.5</c:v>
                </c:pt>
                <c:pt idx="879">
                  <c:v>0</c:v>
                </c:pt>
                <c:pt idx="880">
                  <c:v>0.5</c:v>
                </c:pt>
                <c:pt idx="881">
                  <c:v>0.5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0.5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0.5</c:v>
                </c:pt>
                <c:pt idx="897">
                  <c:v>0</c:v>
                </c:pt>
                <c:pt idx="898">
                  <c:v>0</c:v>
                </c:pt>
                <c:pt idx="899">
                  <c:v>12.5</c:v>
                </c:pt>
                <c:pt idx="900">
                  <c:v>3.5</c:v>
                </c:pt>
                <c:pt idx="901">
                  <c:v>1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0.5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2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0.5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6.5</c:v>
                </c:pt>
                <c:pt idx="934">
                  <c:v>0.5</c:v>
                </c:pt>
                <c:pt idx="935">
                  <c:v>0</c:v>
                </c:pt>
                <c:pt idx="936">
                  <c:v>0</c:v>
                </c:pt>
                <c:pt idx="937">
                  <c:v>1.5</c:v>
                </c:pt>
                <c:pt idx="938">
                  <c:v>3.5</c:v>
                </c:pt>
                <c:pt idx="939">
                  <c:v>3.5</c:v>
                </c:pt>
                <c:pt idx="940">
                  <c:v>20.5</c:v>
                </c:pt>
                <c:pt idx="941">
                  <c:v>0.5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1</c:v>
                </c:pt>
                <c:pt idx="946">
                  <c:v>3.5</c:v>
                </c:pt>
                <c:pt idx="947">
                  <c:v>2.5</c:v>
                </c:pt>
                <c:pt idx="948">
                  <c:v>0.5</c:v>
                </c:pt>
                <c:pt idx="949">
                  <c:v>9.5</c:v>
                </c:pt>
                <c:pt idx="950">
                  <c:v>11</c:v>
                </c:pt>
                <c:pt idx="951">
                  <c:v>6</c:v>
                </c:pt>
                <c:pt idx="952">
                  <c:v>3.5</c:v>
                </c:pt>
                <c:pt idx="953">
                  <c:v>0.5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1</c:v>
                </c:pt>
                <c:pt idx="961">
                  <c:v>3.5</c:v>
                </c:pt>
                <c:pt idx="962">
                  <c:v>9.5</c:v>
                </c:pt>
                <c:pt idx="963">
                  <c:v>0.5</c:v>
                </c:pt>
                <c:pt idx="964">
                  <c:v>1.5</c:v>
                </c:pt>
                <c:pt idx="965">
                  <c:v>1.5</c:v>
                </c:pt>
                <c:pt idx="966">
                  <c:v>1.5</c:v>
                </c:pt>
                <c:pt idx="967">
                  <c:v>0.5</c:v>
                </c:pt>
                <c:pt idx="968">
                  <c:v>0.5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6</c:v>
                </c:pt>
                <c:pt idx="975">
                  <c:v>0.5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2.5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24</c:v>
                </c:pt>
                <c:pt idx="999">
                  <c:v>0.5</c:v>
                </c:pt>
                <c:pt idx="10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86208"/>
        <c:axId val="95923584"/>
      </c:lineChart>
      <c:dateAx>
        <c:axId val="95920128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 rot="-4200000"/>
          <a:lstStyle/>
          <a:p>
            <a:pPr>
              <a:defRPr sz="1000"/>
            </a:pPr>
            <a:endParaRPr lang="fr-FR"/>
          </a:p>
        </c:txPr>
        <c:crossAx val="95921664"/>
        <c:crosses val="autoZero"/>
        <c:auto val="1"/>
        <c:lblOffset val="100"/>
        <c:baseTimeUnit val="days"/>
      </c:dateAx>
      <c:valAx>
        <c:axId val="95921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Débit (m</a:t>
                </a:r>
                <a:r>
                  <a:rPr lang="en-US" sz="1400" baseline="30000"/>
                  <a:t>3</a:t>
                </a:r>
                <a:r>
                  <a:rPr lang="en-US" sz="1400"/>
                  <a:t>.j</a:t>
                </a:r>
                <a:r>
                  <a:rPr lang="en-US" sz="1400" baseline="30000"/>
                  <a:t>-1</a:t>
                </a:r>
                <a:r>
                  <a:rPr lang="en-US" sz="1400"/>
                  <a:t>.ha</a:t>
                </a:r>
                <a:r>
                  <a:rPr lang="en-US" sz="1400" baseline="30000"/>
                  <a:t>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920128"/>
        <c:crosses val="autoZero"/>
        <c:crossBetween val="between"/>
      </c:valAx>
      <c:valAx>
        <c:axId val="95923584"/>
        <c:scaling>
          <c:orientation val="maxMin"/>
          <c:max val="1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Précipitations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6286208"/>
        <c:crosses val="max"/>
        <c:crossBetween val="between"/>
      </c:valAx>
      <c:dateAx>
        <c:axId val="96286208"/>
        <c:scaling>
          <c:orientation val="minMax"/>
        </c:scaling>
        <c:delete val="1"/>
        <c:axPos val="t"/>
        <c:numFmt formatCode="dd/mm/yy;@" sourceLinked="1"/>
        <c:majorTickMark val="out"/>
        <c:minorTickMark val="none"/>
        <c:tickLblPos val="nextTo"/>
        <c:crossAx val="9592358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56426448057313E-2"/>
          <c:y val="2.5546374764595103E-2"/>
          <c:w val="0.68210292979384302"/>
          <c:h val="0.8150885217972802"/>
        </c:manualLayout>
      </c:layout>
      <c:scatterChart>
        <c:scatterStyle val="lineMarker"/>
        <c:varyColors val="0"/>
        <c:ser>
          <c:idx val="0"/>
          <c:order val="0"/>
          <c:tx>
            <c:v>[entrée]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total!$B$1:$AB$1</c:f>
              <c:numCache>
                <c:formatCode>dd/mm/yy;@</c:formatCode>
                <c:ptCount val="27"/>
                <c:pt idx="0">
                  <c:v>40843</c:v>
                </c:pt>
                <c:pt idx="1">
                  <c:v>40891</c:v>
                </c:pt>
                <c:pt idx="2">
                  <c:v>40917</c:v>
                </c:pt>
                <c:pt idx="3">
                  <c:v>40934</c:v>
                </c:pt>
                <c:pt idx="4">
                  <c:v>40959</c:v>
                </c:pt>
                <c:pt idx="5">
                  <c:v>40973</c:v>
                </c:pt>
                <c:pt idx="6">
                  <c:v>40987</c:v>
                </c:pt>
                <c:pt idx="7">
                  <c:v>41001</c:v>
                </c:pt>
                <c:pt idx="8">
                  <c:v>41032</c:v>
                </c:pt>
                <c:pt idx="9">
                  <c:v>41219</c:v>
                </c:pt>
                <c:pt idx="10">
                  <c:v>41235</c:v>
                </c:pt>
                <c:pt idx="11">
                  <c:v>41262</c:v>
                </c:pt>
                <c:pt idx="12">
                  <c:v>41281</c:v>
                </c:pt>
                <c:pt idx="13">
                  <c:v>41305</c:v>
                </c:pt>
                <c:pt idx="14">
                  <c:v>41323</c:v>
                </c:pt>
                <c:pt idx="15">
                  <c:v>41409</c:v>
                </c:pt>
                <c:pt idx="16">
                  <c:v>41421</c:v>
                </c:pt>
                <c:pt idx="17">
                  <c:v>41437</c:v>
                </c:pt>
                <c:pt idx="18">
                  <c:v>41450</c:v>
                </c:pt>
                <c:pt idx="19">
                  <c:v>41568</c:v>
                </c:pt>
                <c:pt idx="20">
                  <c:v>41590</c:v>
                </c:pt>
                <c:pt idx="21">
                  <c:v>41603</c:v>
                </c:pt>
                <c:pt idx="22">
                  <c:v>41646</c:v>
                </c:pt>
                <c:pt idx="23">
                  <c:v>41659</c:v>
                </c:pt>
                <c:pt idx="24">
                  <c:v>41674</c:v>
                </c:pt>
                <c:pt idx="25">
                  <c:v>41710</c:v>
                </c:pt>
                <c:pt idx="26">
                  <c:v>41722</c:v>
                </c:pt>
              </c:numCache>
            </c:numRef>
          </c:xVal>
          <c:yVal>
            <c:numRef>
              <c:f>total!$B$2:$AB$2</c:f>
              <c:numCache>
                <c:formatCode>0</c:formatCode>
                <c:ptCount val="27"/>
                <c:pt idx="0">
                  <c:v>5523.2659000000003</c:v>
                </c:pt>
                <c:pt idx="1">
                  <c:v>534.14340000000004</c:v>
                </c:pt>
                <c:pt idx="2">
                  <c:v>4294.8518000000004</c:v>
                </c:pt>
                <c:pt idx="3">
                  <c:v>579.81899999999996</c:v>
                </c:pt>
                <c:pt idx="4">
                  <c:v>194.30599999999998</c:v>
                </c:pt>
                <c:pt idx="5">
                  <c:v>129.69819999999999</c:v>
                </c:pt>
                <c:pt idx="6">
                  <c:v>190.0376</c:v>
                </c:pt>
                <c:pt idx="7">
                  <c:v>132.44580000000002</c:v>
                </c:pt>
                <c:pt idx="8">
                  <c:v>1087.7792000000002</c:v>
                </c:pt>
                <c:pt idx="9">
                  <c:v>418.76379999999995</c:v>
                </c:pt>
                <c:pt idx="10">
                  <c:v>235.86599999999999</c:v>
                </c:pt>
                <c:pt idx="11">
                  <c:v>651.57320000000004</c:v>
                </c:pt>
                <c:pt idx="12">
                  <c:v>1399.7782</c:v>
                </c:pt>
                <c:pt idx="13">
                  <c:v>1200.8144</c:v>
                </c:pt>
                <c:pt idx="14">
                  <c:v>1329.3276999999998</c:v>
                </c:pt>
                <c:pt idx="15">
                  <c:v>9822.0040000000008</c:v>
                </c:pt>
                <c:pt idx="16">
                  <c:v>5289.386033333335</c:v>
                </c:pt>
                <c:pt idx="17">
                  <c:v>5837.7968000000001</c:v>
                </c:pt>
                <c:pt idx="18">
                  <c:v>4130.0006000000003</c:v>
                </c:pt>
                <c:pt idx="19">
                  <c:v>1276</c:v>
                </c:pt>
                <c:pt idx="20">
                  <c:v>661</c:v>
                </c:pt>
                <c:pt idx="21">
                  <c:v>422</c:v>
                </c:pt>
                <c:pt idx="22">
                  <c:v>325</c:v>
                </c:pt>
                <c:pt idx="23">
                  <c:v>274</c:v>
                </c:pt>
                <c:pt idx="24">
                  <c:v>307</c:v>
                </c:pt>
                <c:pt idx="25">
                  <c:v>306</c:v>
                </c:pt>
                <c:pt idx="26">
                  <c:v>120</c:v>
                </c:pt>
              </c:numCache>
            </c:numRef>
          </c:yVal>
          <c:smooth val="0"/>
        </c:ser>
        <c:ser>
          <c:idx val="1"/>
          <c:order val="1"/>
          <c:tx>
            <c:v>[sortie]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total!$B$4:$AB$4</c:f>
              <c:numCache>
                <c:formatCode>dd/mm/yy;@</c:formatCode>
                <c:ptCount val="27"/>
                <c:pt idx="0">
                  <c:v>40843</c:v>
                </c:pt>
                <c:pt idx="1">
                  <c:v>40891</c:v>
                </c:pt>
                <c:pt idx="2">
                  <c:v>40917</c:v>
                </c:pt>
                <c:pt idx="3">
                  <c:v>40934</c:v>
                </c:pt>
                <c:pt idx="4">
                  <c:v>40959</c:v>
                </c:pt>
                <c:pt idx="5">
                  <c:v>40973</c:v>
                </c:pt>
                <c:pt idx="6">
                  <c:v>40987</c:v>
                </c:pt>
                <c:pt idx="7">
                  <c:v>41001</c:v>
                </c:pt>
                <c:pt idx="8">
                  <c:v>41032</c:v>
                </c:pt>
                <c:pt idx="9">
                  <c:v>41219</c:v>
                </c:pt>
                <c:pt idx="10">
                  <c:v>41235</c:v>
                </c:pt>
                <c:pt idx="11">
                  <c:v>41262</c:v>
                </c:pt>
                <c:pt idx="12">
                  <c:v>41281</c:v>
                </c:pt>
                <c:pt idx="13">
                  <c:v>41305</c:v>
                </c:pt>
                <c:pt idx="14">
                  <c:v>41323</c:v>
                </c:pt>
                <c:pt idx="15">
                  <c:v>41409</c:v>
                </c:pt>
                <c:pt idx="16">
                  <c:v>41421</c:v>
                </c:pt>
                <c:pt idx="17">
                  <c:v>41437</c:v>
                </c:pt>
                <c:pt idx="18">
                  <c:v>41450</c:v>
                </c:pt>
                <c:pt idx="19">
                  <c:v>41568</c:v>
                </c:pt>
                <c:pt idx="20">
                  <c:v>41590</c:v>
                </c:pt>
                <c:pt idx="21">
                  <c:v>41603</c:v>
                </c:pt>
                <c:pt idx="22">
                  <c:v>41646</c:v>
                </c:pt>
                <c:pt idx="23">
                  <c:v>41659</c:v>
                </c:pt>
                <c:pt idx="24">
                  <c:v>41674</c:v>
                </c:pt>
                <c:pt idx="25">
                  <c:v>41710</c:v>
                </c:pt>
                <c:pt idx="26">
                  <c:v>41722</c:v>
                </c:pt>
              </c:numCache>
            </c:numRef>
          </c:xVal>
          <c:yVal>
            <c:numRef>
              <c:f>total!$B$5:$AB$5</c:f>
              <c:numCache>
                <c:formatCode>0</c:formatCode>
                <c:ptCount val="27"/>
                <c:pt idx="0">
                  <c:v>300.74090000000001</c:v>
                </c:pt>
                <c:pt idx="1">
                  <c:v>685.95659999999998</c:v>
                </c:pt>
                <c:pt idx="2">
                  <c:v>3845.4083500000002</c:v>
                </c:pt>
                <c:pt idx="3">
                  <c:v>618.45800000000008</c:v>
                </c:pt>
                <c:pt idx="4">
                  <c:v>137.59280000000001</c:v>
                </c:pt>
                <c:pt idx="5">
                  <c:v>159.65960000000001</c:v>
                </c:pt>
                <c:pt idx="6">
                  <c:v>1006.9666</c:v>
                </c:pt>
                <c:pt idx="7">
                  <c:v>108.42740000000001</c:v>
                </c:pt>
                <c:pt idx="8">
                  <c:v>1571.3237999999999</c:v>
                </c:pt>
                <c:pt idx="9">
                  <c:v>803.85270000000003</c:v>
                </c:pt>
                <c:pt idx="10">
                  <c:v>377.71259999999995</c:v>
                </c:pt>
                <c:pt idx="11">
                  <c:v>640.79720000000009</c:v>
                </c:pt>
                <c:pt idx="12">
                  <c:v>1254.4002</c:v>
                </c:pt>
                <c:pt idx="13">
                  <c:v>1334.0129999999999</c:v>
                </c:pt>
                <c:pt idx="14">
                  <c:v>744.35940000000016</c:v>
                </c:pt>
                <c:pt idx="15">
                  <c:v>10909.341399999999</c:v>
                </c:pt>
                <c:pt idx="16">
                  <c:v>5617.365600000001</c:v>
                </c:pt>
                <c:pt idx="17">
                  <c:v>5639.4283000000005</c:v>
                </c:pt>
                <c:pt idx="18">
                  <c:v>3131.8642</c:v>
                </c:pt>
                <c:pt idx="19">
                  <c:v>2098</c:v>
                </c:pt>
                <c:pt idx="20">
                  <c:v>676</c:v>
                </c:pt>
                <c:pt idx="21">
                  <c:v>1009</c:v>
                </c:pt>
                <c:pt idx="22">
                  <c:v>556</c:v>
                </c:pt>
                <c:pt idx="23">
                  <c:v>394</c:v>
                </c:pt>
                <c:pt idx="24">
                  <c:v>389</c:v>
                </c:pt>
                <c:pt idx="25">
                  <c:v>311</c:v>
                </c:pt>
                <c:pt idx="26">
                  <c:v>213</c:v>
                </c:pt>
              </c:numCache>
            </c:numRef>
          </c:yVal>
          <c:smooth val="0"/>
        </c:ser>
        <c:ser>
          <c:idx val="2"/>
          <c:order val="2"/>
          <c:tx>
            <c:v>Norme 5 µg.L-1</c:v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total!$B$4:$AB$4</c:f>
              <c:numCache>
                <c:formatCode>dd/mm/yy;@</c:formatCode>
                <c:ptCount val="27"/>
                <c:pt idx="0">
                  <c:v>40843</c:v>
                </c:pt>
                <c:pt idx="1">
                  <c:v>40891</c:v>
                </c:pt>
                <c:pt idx="2">
                  <c:v>40917</c:v>
                </c:pt>
                <c:pt idx="3">
                  <c:v>40934</c:v>
                </c:pt>
                <c:pt idx="4">
                  <c:v>40959</c:v>
                </c:pt>
                <c:pt idx="5">
                  <c:v>40973</c:v>
                </c:pt>
                <c:pt idx="6">
                  <c:v>40987</c:v>
                </c:pt>
                <c:pt idx="7">
                  <c:v>41001</c:v>
                </c:pt>
                <c:pt idx="8">
                  <c:v>41032</c:v>
                </c:pt>
                <c:pt idx="9">
                  <c:v>41219</c:v>
                </c:pt>
                <c:pt idx="10">
                  <c:v>41235</c:v>
                </c:pt>
                <c:pt idx="11">
                  <c:v>41262</c:v>
                </c:pt>
                <c:pt idx="12">
                  <c:v>41281</c:v>
                </c:pt>
                <c:pt idx="13">
                  <c:v>41305</c:v>
                </c:pt>
                <c:pt idx="14">
                  <c:v>41323</c:v>
                </c:pt>
                <c:pt idx="15">
                  <c:v>41409</c:v>
                </c:pt>
                <c:pt idx="16">
                  <c:v>41421</c:v>
                </c:pt>
                <c:pt idx="17">
                  <c:v>41437</c:v>
                </c:pt>
                <c:pt idx="18">
                  <c:v>41450</c:v>
                </c:pt>
                <c:pt idx="19">
                  <c:v>41568</c:v>
                </c:pt>
                <c:pt idx="20">
                  <c:v>41590</c:v>
                </c:pt>
                <c:pt idx="21">
                  <c:v>41603</c:v>
                </c:pt>
                <c:pt idx="22">
                  <c:v>41646</c:v>
                </c:pt>
                <c:pt idx="23">
                  <c:v>41659</c:v>
                </c:pt>
                <c:pt idx="24">
                  <c:v>41674</c:v>
                </c:pt>
                <c:pt idx="25">
                  <c:v>41710</c:v>
                </c:pt>
                <c:pt idx="26">
                  <c:v>41722</c:v>
                </c:pt>
              </c:numCache>
            </c:numRef>
          </c:xVal>
          <c:yVal>
            <c:numRef>
              <c:f>total!$B$9:$AB$9</c:f>
              <c:numCache>
                <c:formatCode>General</c:formatCode>
                <c:ptCount val="27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32608"/>
        <c:axId val="95346688"/>
      </c:scatterChart>
      <c:scatterChart>
        <c:scatterStyle val="lineMarker"/>
        <c:varyColors val="0"/>
        <c:ser>
          <c:idx val="3"/>
          <c:order val="3"/>
          <c:spPr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total!$N$14:$N$1027</c:f>
              <c:numCache>
                <c:formatCode>dd/mm/yy;@</c:formatCode>
                <c:ptCount val="1014"/>
                <c:pt idx="0">
                  <c:v>40807</c:v>
                </c:pt>
                <c:pt idx="1">
                  <c:v>40808</c:v>
                </c:pt>
                <c:pt idx="2">
                  <c:v>40809</c:v>
                </c:pt>
                <c:pt idx="3">
                  <c:v>40810</c:v>
                </c:pt>
                <c:pt idx="4">
                  <c:v>40811</c:v>
                </c:pt>
                <c:pt idx="5">
                  <c:v>40812</c:v>
                </c:pt>
                <c:pt idx="6">
                  <c:v>40813</c:v>
                </c:pt>
                <c:pt idx="7">
                  <c:v>40814</c:v>
                </c:pt>
                <c:pt idx="8">
                  <c:v>40815</c:v>
                </c:pt>
                <c:pt idx="9">
                  <c:v>40816</c:v>
                </c:pt>
                <c:pt idx="10">
                  <c:v>40817</c:v>
                </c:pt>
                <c:pt idx="11">
                  <c:v>40818</c:v>
                </c:pt>
                <c:pt idx="12">
                  <c:v>40819</c:v>
                </c:pt>
                <c:pt idx="13">
                  <c:v>40820</c:v>
                </c:pt>
                <c:pt idx="14">
                  <c:v>40821</c:v>
                </c:pt>
                <c:pt idx="15">
                  <c:v>40822</c:v>
                </c:pt>
                <c:pt idx="16">
                  <c:v>40823</c:v>
                </c:pt>
                <c:pt idx="17">
                  <c:v>40824</c:v>
                </c:pt>
                <c:pt idx="18">
                  <c:v>40825</c:v>
                </c:pt>
                <c:pt idx="19">
                  <c:v>40826</c:v>
                </c:pt>
                <c:pt idx="20">
                  <c:v>40827</c:v>
                </c:pt>
                <c:pt idx="21">
                  <c:v>40828</c:v>
                </c:pt>
                <c:pt idx="22">
                  <c:v>40829</c:v>
                </c:pt>
                <c:pt idx="23">
                  <c:v>40830</c:v>
                </c:pt>
                <c:pt idx="24">
                  <c:v>40831</c:v>
                </c:pt>
                <c:pt idx="25">
                  <c:v>40832</c:v>
                </c:pt>
                <c:pt idx="26">
                  <c:v>40833</c:v>
                </c:pt>
                <c:pt idx="27">
                  <c:v>40834</c:v>
                </c:pt>
                <c:pt idx="28">
                  <c:v>40835</c:v>
                </c:pt>
                <c:pt idx="29">
                  <c:v>40836</c:v>
                </c:pt>
                <c:pt idx="30">
                  <c:v>40837</c:v>
                </c:pt>
                <c:pt idx="31">
                  <c:v>40838</c:v>
                </c:pt>
                <c:pt idx="32">
                  <c:v>40839</c:v>
                </c:pt>
                <c:pt idx="33">
                  <c:v>40840</c:v>
                </c:pt>
                <c:pt idx="34">
                  <c:v>40841</c:v>
                </c:pt>
                <c:pt idx="35">
                  <c:v>40842</c:v>
                </c:pt>
                <c:pt idx="36">
                  <c:v>40843</c:v>
                </c:pt>
                <c:pt idx="37">
                  <c:v>40844</c:v>
                </c:pt>
                <c:pt idx="38">
                  <c:v>40845</c:v>
                </c:pt>
                <c:pt idx="39">
                  <c:v>40846</c:v>
                </c:pt>
                <c:pt idx="40">
                  <c:v>40847</c:v>
                </c:pt>
                <c:pt idx="41">
                  <c:v>40848</c:v>
                </c:pt>
                <c:pt idx="42">
                  <c:v>40849</c:v>
                </c:pt>
                <c:pt idx="43">
                  <c:v>40850</c:v>
                </c:pt>
                <c:pt idx="44">
                  <c:v>40851</c:v>
                </c:pt>
                <c:pt idx="45">
                  <c:v>40852</c:v>
                </c:pt>
                <c:pt idx="46">
                  <c:v>40853</c:v>
                </c:pt>
                <c:pt idx="47">
                  <c:v>40854</c:v>
                </c:pt>
                <c:pt idx="48">
                  <c:v>40855</c:v>
                </c:pt>
                <c:pt idx="49">
                  <c:v>40856</c:v>
                </c:pt>
                <c:pt idx="50">
                  <c:v>40857</c:v>
                </c:pt>
                <c:pt idx="51">
                  <c:v>40858</c:v>
                </c:pt>
                <c:pt idx="52">
                  <c:v>40859</c:v>
                </c:pt>
                <c:pt idx="53">
                  <c:v>40860</c:v>
                </c:pt>
                <c:pt idx="54">
                  <c:v>40861</c:v>
                </c:pt>
                <c:pt idx="55">
                  <c:v>40862</c:v>
                </c:pt>
                <c:pt idx="56">
                  <c:v>40863</c:v>
                </c:pt>
                <c:pt idx="57">
                  <c:v>40864</c:v>
                </c:pt>
                <c:pt idx="58">
                  <c:v>40865</c:v>
                </c:pt>
                <c:pt idx="59">
                  <c:v>40866</c:v>
                </c:pt>
                <c:pt idx="60">
                  <c:v>40867</c:v>
                </c:pt>
                <c:pt idx="61">
                  <c:v>40868</c:v>
                </c:pt>
                <c:pt idx="62">
                  <c:v>40869</c:v>
                </c:pt>
                <c:pt idx="63">
                  <c:v>40870</c:v>
                </c:pt>
                <c:pt idx="64">
                  <c:v>40871</c:v>
                </c:pt>
                <c:pt idx="65">
                  <c:v>40872</c:v>
                </c:pt>
                <c:pt idx="66">
                  <c:v>40873</c:v>
                </c:pt>
                <c:pt idx="67">
                  <c:v>40874</c:v>
                </c:pt>
                <c:pt idx="68">
                  <c:v>40875</c:v>
                </c:pt>
                <c:pt idx="69">
                  <c:v>40876</c:v>
                </c:pt>
                <c:pt idx="70">
                  <c:v>40877</c:v>
                </c:pt>
                <c:pt idx="71">
                  <c:v>40878</c:v>
                </c:pt>
                <c:pt idx="72">
                  <c:v>40879</c:v>
                </c:pt>
                <c:pt idx="73">
                  <c:v>40880</c:v>
                </c:pt>
                <c:pt idx="74">
                  <c:v>40881</c:v>
                </c:pt>
                <c:pt idx="75">
                  <c:v>40882</c:v>
                </c:pt>
                <c:pt idx="76">
                  <c:v>40883</c:v>
                </c:pt>
                <c:pt idx="77">
                  <c:v>40884</c:v>
                </c:pt>
                <c:pt idx="78">
                  <c:v>40885</c:v>
                </c:pt>
                <c:pt idx="79">
                  <c:v>40886</c:v>
                </c:pt>
                <c:pt idx="80">
                  <c:v>40887</c:v>
                </c:pt>
                <c:pt idx="81">
                  <c:v>40888</c:v>
                </c:pt>
                <c:pt idx="82">
                  <c:v>40889</c:v>
                </c:pt>
                <c:pt idx="83">
                  <c:v>40890</c:v>
                </c:pt>
                <c:pt idx="84">
                  <c:v>40891</c:v>
                </c:pt>
                <c:pt idx="85">
                  <c:v>40892</c:v>
                </c:pt>
                <c:pt idx="86">
                  <c:v>40893</c:v>
                </c:pt>
                <c:pt idx="87">
                  <c:v>40894</c:v>
                </c:pt>
                <c:pt idx="88">
                  <c:v>40895</c:v>
                </c:pt>
                <c:pt idx="89">
                  <c:v>40896</c:v>
                </c:pt>
                <c:pt idx="90">
                  <c:v>40897</c:v>
                </c:pt>
                <c:pt idx="91">
                  <c:v>40898</c:v>
                </c:pt>
                <c:pt idx="92">
                  <c:v>40899</c:v>
                </c:pt>
                <c:pt idx="93">
                  <c:v>40900</c:v>
                </c:pt>
                <c:pt idx="94">
                  <c:v>40901</c:v>
                </c:pt>
                <c:pt idx="95">
                  <c:v>40902</c:v>
                </c:pt>
                <c:pt idx="96">
                  <c:v>40903</c:v>
                </c:pt>
                <c:pt idx="97">
                  <c:v>40904</c:v>
                </c:pt>
                <c:pt idx="98">
                  <c:v>40905</c:v>
                </c:pt>
                <c:pt idx="99">
                  <c:v>40906</c:v>
                </c:pt>
                <c:pt idx="100">
                  <c:v>40907</c:v>
                </c:pt>
                <c:pt idx="101">
                  <c:v>40908</c:v>
                </c:pt>
                <c:pt idx="102">
                  <c:v>40909</c:v>
                </c:pt>
                <c:pt idx="103">
                  <c:v>40910</c:v>
                </c:pt>
                <c:pt idx="104">
                  <c:v>40911</c:v>
                </c:pt>
                <c:pt idx="105">
                  <c:v>40912</c:v>
                </c:pt>
                <c:pt idx="106">
                  <c:v>40913</c:v>
                </c:pt>
                <c:pt idx="107">
                  <c:v>40914</c:v>
                </c:pt>
                <c:pt idx="108">
                  <c:v>40915</c:v>
                </c:pt>
                <c:pt idx="109">
                  <c:v>40916</c:v>
                </c:pt>
                <c:pt idx="110">
                  <c:v>40917</c:v>
                </c:pt>
                <c:pt idx="111">
                  <c:v>40918</c:v>
                </c:pt>
                <c:pt idx="112">
                  <c:v>40919</c:v>
                </c:pt>
                <c:pt idx="113">
                  <c:v>40920</c:v>
                </c:pt>
                <c:pt idx="114">
                  <c:v>40921</c:v>
                </c:pt>
                <c:pt idx="115">
                  <c:v>40922</c:v>
                </c:pt>
                <c:pt idx="116">
                  <c:v>40923</c:v>
                </c:pt>
                <c:pt idx="117">
                  <c:v>40924</c:v>
                </c:pt>
                <c:pt idx="118">
                  <c:v>40925</c:v>
                </c:pt>
                <c:pt idx="119">
                  <c:v>40926</c:v>
                </c:pt>
                <c:pt idx="120">
                  <c:v>40927</c:v>
                </c:pt>
                <c:pt idx="121">
                  <c:v>40928</c:v>
                </c:pt>
                <c:pt idx="122">
                  <c:v>40929</c:v>
                </c:pt>
                <c:pt idx="123">
                  <c:v>40930</c:v>
                </c:pt>
                <c:pt idx="124">
                  <c:v>40931</c:v>
                </c:pt>
                <c:pt idx="125">
                  <c:v>40932</c:v>
                </c:pt>
                <c:pt idx="126">
                  <c:v>40933</c:v>
                </c:pt>
                <c:pt idx="127">
                  <c:v>40934</c:v>
                </c:pt>
                <c:pt idx="128">
                  <c:v>40935</c:v>
                </c:pt>
                <c:pt idx="129">
                  <c:v>40936</c:v>
                </c:pt>
                <c:pt idx="130">
                  <c:v>40937</c:v>
                </c:pt>
                <c:pt idx="131">
                  <c:v>40938</c:v>
                </c:pt>
                <c:pt idx="132">
                  <c:v>40939</c:v>
                </c:pt>
                <c:pt idx="133">
                  <c:v>40940</c:v>
                </c:pt>
                <c:pt idx="134">
                  <c:v>40941</c:v>
                </c:pt>
                <c:pt idx="135">
                  <c:v>40942</c:v>
                </c:pt>
                <c:pt idx="136">
                  <c:v>40943</c:v>
                </c:pt>
                <c:pt idx="137">
                  <c:v>40944</c:v>
                </c:pt>
                <c:pt idx="138">
                  <c:v>40945</c:v>
                </c:pt>
                <c:pt idx="139">
                  <c:v>40946</c:v>
                </c:pt>
                <c:pt idx="140">
                  <c:v>40947</c:v>
                </c:pt>
                <c:pt idx="141">
                  <c:v>40948</c:v>
                </c:pt>
                <c:pt idx="142">
                  <c:v>40949</c:v>
                </c:pt>
                <c:pt idx="143">
                  <c:v>40950</c:v>
                </c:pt>
                <c:pt idx="144">
                  <c:v>40951</c:v>
                </c:pt>
                <c:pt idx="145">
                  <c:v>40952</c:v>
                </c:pt>
                <c:pt idx="146">
                  <c:v>40953</c:v>
                </c:pt>
                <c:pt idx="147">
                  <c:v>40954</c:v>
                </c:pt>
                <c:pt idx="148">
                  <c:v>40955</c:v>
                </c:pt>
                <c:pt idx="149">
                  <c:v>40956</c:v>
                </c:pt>
                <c:pt idx="150">
                  <c:v>40957</c:v>
                </c:pt>
                <c:pt idx="151">
                  <c:v>40958</c:v>
                </c:pt>
                <c:pt idx="152">
                  <c:v>40959</c:v>
                </c:pt>
                <c:pt idx="153">
                  <c:v>40960</c:v>
                </c:pt>
                <c:pt idx="154">
                  <c:v>40961</c:v>
                </c:pt>
                <c:pt idx="155">
                  <c:v>40962</c:v>
                </c:pt>
                <c:pt idx="156">
                  <c:v>40963</c:v>
                </c:pt>
                <c:pt idx="157">
                  <c:v>40964</c:v>
                </c:pt>
                <c:pt idx="158">
                  <c:v>40965</c:v>
                </c:pt>
                <c:pt idx="159">
                  <c:v>40966</c:v>
                </c:pt>
                <c:pt idx="160">
                  <c:v>40967</c:v>
                </c:pt>
                <c:pt idx="161">
                  <c:v>40968</c:v>
                </c:pt>
                <c:pt idx="162">
                  <c:v>40969</c:v>
                </c:pt>
                <c:pt idx="163">
                  <c:v>40970</c:v>
                </c:pt>
                <c:pt idx="164">
                  <c:v>40971</c:v>
                </c:pt>
                <c:pt idx="165">
                  <c:v>40972</c:v>
                </c:pt>
                <c:pt idx="166">
                  <c:v>40973</c:v>
                </c:pt>
                <c:pt idx="167">
                  <c:v>40974</c:v>
                </c:pt>
                <c:pt idx="168">
                  <c:v>40975</c:v>
                </c:pt>
                <c:pt idx="169">
                  <c:v>40976</c:v>
                </c:pt>
                <c:pt idx="170">
                  <c:v>40977</c:v>
                </c:pt>
                <c:pt idx="171">
                  <c:v>40978</c:v>
                </c:pt>
                <c:pt idx="172">
                  <c:v>40979</c:v>
                </c:pt>
                <c:pt idx="173">
                  <c:v>40980</c:v>
                </c:pt>
                <c:pt idx="174">
                  <c:v>40981</c:v>
                </c:pt>
                <c:pt idx="175">
                  <c:v>40982</c:v>
                </c:pt>
                <c:pt idx="176">
                  <c:v>40983</c:v>
                </c:pt>
                <c:pt idx="177">
                  <c:v>40984</c:v>
                </c:pt>
                <c:pt idx="178">
                  <c:v>40985</c:v>
                </c:pt>
                <c:pt idx="179">
                  <c:v>40986</c:v>
                </c:pt>
                <c:pt idx="180">
                  <c:v>40987</c:v>
                </c:pt>
                <c:pt idx="181">
                  <c:v>40988</c:v>
                </c:pt>
                <c:pt idx="182">
                  <c:v>40989</c:v>
                </c:pt>
                <c:pt idx="183">
                  <c:v>40990</c:v>
                </c:pt>
                <c:pt idx="184">
                  <c:v>40991</c:v>
                </c:pt>
                <c:pt idx="185">
                  <c:v>40992</c:v>
                </c:pt>
                <c:pt idx="186">
                  <c:v>40993</c:v>
                </c:pt>
                <c:pt idx="187">
                  <c:v>40994</c:v>
                </c:pt>
                <c:pt idx="188">
                  <c:v>40995</c:v>
                </c:pt>
                <c:pt idx="189">
                  <c:v>40996</c:v>
                </c:pt>
                <c:pt idx="190">
                  <c:v>40997</c:v>
                </c:pt>
                <c:pt idx="191">
                  <c:v>40998</c:v>
                </c:pt>
                <c:pt idx="192">
                  <c:v>40999</c:v>
                </c:pt>
                <c:pt idx="193">
                  <c:v>41000</c:v>
                </c:pt>
                <c:pt idx="194">
                  <c:v>41001</c:v>
                </c:pt>
                <c:pt idx="195">
                  <c:v>41002</c:v>
                </c:pt>
                <c:pt idx="196">
                  <c:v>41003</c:v>
                </c:pt>
                <c:pt idx="197">
                  <c:v>41004</c:v>
                </c:pt>
                <c:pt idx="198">
                  <c:v>41005</c:v>
                </c:pt>
                <c:pt idx="199">
                  <c:v>41006</c:v>
                </c:pt>
                <c:pt idx="200">
                  <c:v>41007</c:v>
                </c:pt>
                <c:pt idx="201">
                  <c:v>41008</c:v>
                </c:pt>
                <c:pt idx="202">
                  <c:v>41009</c:v>
                </c:pt>
                <c:pt idx="203">
                  <c:v>41010</c:v>
                </c:pt>
                <c:pt idx="204">
                  <c:v>41011</c:v>
                </c:pt>
                <c:pt idx="205">
                  <c:v>41012</c:v>
                </c:pt>
                <c:pt idx="206">
                  <c:v>41013</c:v>
                </c:pt>
                <c:pt idx="207">
                  <c:v>41014</c:v>
                </c:pt>
                <c:pt idx="208">
                  <c:v>41015</c:v>
                </c:pt>
                <c:pt idx="209">
                  <c:v>41016</c:v>
                </c:pt>
                <c:pt idx="210">
                  <c:v>41017</c:v>
                </c:pt>
                <c:pt idx="211">
                  <c:v>41018</c:v>
                </c:pt>
                <c:pt idx="212">
                  <c:v>41019</c:v>
                </c:pt>
                <c:pt idx="213">
                  <c:v>41020</c:v>
                </c:pt>
                <c:pt idx="214">
                  <c:v>41021</c:v>
                </c:pt>
                <c:pt idx="215">
                  <c:v>41022</c:v>
                </c:pt>
                <c:pt idx="216">
                  <c:v>41023</c:v>
                </c:pt>
                <c:pt idx="217">
                  <c:v>41024</c:v>
                </c:pt>
                <c:pt idx="218">
                  <c:v>41025</c:v>
                </c:pt>
                <c:pt idx="219">
                  <c:v>41026</c:v>
                </c:pt>
                <c:pt idx="220">
                  <c:v>41027</c:v>
                </c:pt>
                <c:pt idx="221">
                  <c:v>41028</c:v>
                </c:pt>
                <c:pt idx="222">
                  <c:v>41029</c:v>
                </c:pt>
                <c:pt idx="223">
                  <c:v>41030</c:v>
                </c:pt>
                <c:pt idx="224">
                  <c:v>41031</c:v>
                </c:pt>
                <c:pt idx="225">
                  <c:v>41032</c:v>
                </c:pt>
                <c:pt idx="226">
                  <c:v>41033</c:v>
                </c:pt>
                <c:pt idx="227">
                  <c:v>41034</c:v>
                </c:pt>
                <c:pt idx="228">
                  <c:v>41035</c:v>
                </c:pt>
                <c:pt idx="229">
                  <c:v>41036</c:v>
                </c:pt>
                <c:pt idx="230">
                  <c:v>41037</c:v>
                </c:pt>
                <c:pt idx="231">
                  <c:v>41038</c:v>
                </c:pt>
                <c:pt idx="232">
                  <c:v>41039</c:v>
                </c:pt>
                <c:pt idx="233">
                  <c:v>41040</c:v>
                </c:pt>
                <c:pt idx="234">
                  <c:v>41041</c:v>
                </c:pt>
                <c:pt idx="235">
                  <c:v>41042</c:v>
                </c:pt>
                <c:pt idx="236">
                  <c:v>41043</c:v>
                </c:pt>
                <c:pt idx="237">
                  <c:v>41044</c:v>
                </c:pt>
                <c:pt idx="238">
                  <c:v>41045</c:v>
                </c:pt>
                <c:pt idx="239">
                  <c:v>41046</c:v>
                </c:pt>
                <c:pt idx="240">
                  <c:v>41047</c:v>
                </c:pt>
                <c:pt idx="241">
                  <c:v>41048</c:v>
                </c:pt>
                <c:pt idx="242">
                  <c:v>41049</c:v>
                </c:pt>
                <c:pt idx="243">
                  <c:v>41050</c:v>
                </c:pt>
                <c:pt idx="244">
                  <c:v>41051</c:v>
                </c:pt>
                <c:pt idx="245">
                  <c:v>41052</c:v>
                </c:pt>
                <c:pt idx="246">
                  <c:v>41053</c:v>
                </c:pt>
                <c:pt idx="247">
                  <c:v>41054</c:v>
                </c:pt>
                <c:pt idx="248">
                  <c:v>41055</c:v>
                </c:pt>
                <c:pt idx="249">
                  <c:v>41056</c:v>
                </c:pt>
                <c:pt idx="250">
                  <c:v>41057</c:v>
                </c:pt>
                <c:pt idx="251">
                  <c:v>41058</c:v>
                </c:pt>
                <c:pt idx="252">
                  <c:v>41059</c:v>
                </c:pt>
                <c:pt idx="253">
                  <c:v>41060</c:v>
                </c:pt>
                <c:pt idx="254">
                  <c:v>41061</c:v>
                </c:pt>
                <c:pt idx="255">
                  <c:v>41062</c:v>
                </c:pt>
                <c:pt idx="256">
                  <c:v>41063</c:v>
                </c:pt>
                <c:pt idx="257">
                  <c:v>41064</c:v>
                </c:pt>
                <c:pt idx="258">
                  <c:v>41065</c:v>
                </c:pt>
                <c:pt idx="259">
                  <c:v>41066</c:v>
                </c:pt>
                <c:pt idx="260">
                  <c:v>41067</c:v>
                </c:pt>
                <c:pt idx="261">
                  <c:v>41068</c:v>
                </c:pt>
                <c:pt idx="262">
                  <c:v>41069</c:v>
                </c:pt>
                <c:pt idx="263">
                  <c:v>41070</c:v>
                </c:pt>
                <c:pt idx="264">
                  <c:v>41071</c:v>
                </c:pt>
                <c:pt idx="265">
                  <c:v>41072</c:v>
                </c:pt>
                <c:pt idx="266">
                  <c:v>41073</c:v>
                </c:pt>
                <c:pt idx="267">
                  <c:v>41074</c:v>
                </c:pt>
                <c:pt idx="268">
                  <c:v>41075</c:v>
                </c:pt>
                <c:pt idx="269">
                  <c:v>41076</c:v>
                </c:pt>
                <c:pt idx="270">
                  <c:v>41077</c:v>
                </c:pt>
                <c:pt idx="271">
                  <c:v>41078</c:v>
                </c:pt>
                <c:pt idx="272">
                  <c:v>41079</c:v>
                </c:pt>
                <c:pt idx="273">
                  <c:v>41080</c:v>
                </c:pt>
                <c:pt idx="274">
                  <c:v>41081</c:v>
                </c:pt>
                <c:pt idx="275">
                  <c:v>41082</c:v>
                </c:pt>
                <c:pt idx="276">
                  <c:v>41083</c:v>
                </c:pt>
                <c:pt idx="277">
                  <c:v>41084</c:v>
                </c:pt>
                <c:pt idx="278">
                  <c:v>41085</c:v>
                </c:pt>
                <c:pt idx="279">
                  <c:v>41086</c:v>
                </c:pt>
                <c:pt idx="280">
                  <c:v>41087</c:v>
                </c:pt>
                <c:pt idx="281">
                  <c:v>41088</c:v>
                </c:pt>
                <c:pt idx="282">
                  <c:v>41089</c:v>
                </c:pt>
                <c:pt idx="283">
                  <c:v>41090</c:v>
                </c:pt>
                <c:pt idx="284">
                  <c:v>41091</c:v>
                </c:pt>
                <c:pt idx="285">
                  <c:v>41092</c:v>
                </c:pt>
                <c:pt idx="286">
                  <c:v>41093</c:v>
                </c:pt>
                <c:pt idx="287">
                  <c:v>41094</c:v>
                </c:pt>
                <c:pt idx="288">
                  <c:v>41095</c:v>
                </c:pt>
                <c:pt idx="289">
                  <c:v>41096</c:v>
                </c:pt>
                <c:pt idx="290">
                  <c:v>41097</c:v>
                </c:pt>
                <c:pt idx="291">
                  <c:v>41098</c:v>
                </c:pt>
                <c:pt idx="292">
                  <c:v>41099</c:v>
                </c:pt>
                <c:pt idx="293">
                  <c:v>41100</c:v>
                </c:pt>
                <c:pt idx="294">
                  <c:v>41101</c:v>
                </c:pt>
                <c:pt idx="295">
                  <c:v>41102</c:v>
                </c:pt>
                <c:pt idx="296">
                  <c:v>41103</c:v>
                </c:pt>
                <c:pt idx="297">
                  <c:v>41104</c:v>
                </c:pt>
                <c:pt idx="298">
                  <c:v>41105</c:v>
                </c:pt>
                <c:pt idx="299">
                  <c:v>41106</c:v>
                </c:pt>
                <c:pt idx="300">
                  <c:v>41107</c:v>
                </c:pt>
                <c:pt idx="301">
                  <c:v>41108</c:v>
                </c:pt>
                <c:pt idx="302">
                  <c:v>41109</c:v>
                </c:pt>
                <c:pt idx="303">
                  <c:v>41110</c:v>
                </c:pt>
                <c:pt idx="304">
                  <c:v>41111</c:v>
                </c:pt>
                <c:pt idx="305">
                  <c:v>41112</c:v>
                </c:pt>
                <c:pt idx="306">
                  <c:v>41113</c:v>
                </c:pt>
                <c:pt idx="307">
                  <c:v>41114</c:v>
                </c:pt>
                <c:pt idx="308">
                  <c:v>41115</c:v>
                </c:pt>
                <c:pt idx="309">
                  <c:v>41116</c:v>
                </c:pt>
                <c:pt idx="310">
                  <c:v>41117</c:v>
                </c:pt>
                <c:pt idx="311">
                  <c:v>41118</c:v>
                </c:pt>
                <c:pt idx="312">
                  <c:v>41119</c:v>
                </c:pt>
                <c:pt idx="313">
                  <c:v>41120</c:v>
                </c:pt>
                <c:pt idx="314">
                  <c:v>41121</c:v>
                </c:pt>
                <c:pt idx="315">
                  <c:v>41122</c:v>
                </c:pt>
                <c:pt idx="316">
                  <c:v>41123</c:v>
                </c:pt>
                <c:pt idx="317">
                  <c:v>41124</c:v>
                </c:pt>
                <c:pt idx="318">
                  <c:v>41125</c:v>
                </c:pt>
                <c:pt idx="319">
                  <c:v>41126</c:v>
                </c:pt>
                <c:pt idx="320">
                  <c:v>41127</c:v>
                </c:pt>
                <c:pt idx="321">
                  <c:v>41128</c:v>
                </c:pt>
                <c:pt idx="322">
                  <c:v>41129</c:v>
                </c:pt>
                <c:pt idx="323">
                  <c:v>41130</c:v>
                </c:pt>
                <c:pt idx="324">
                  <c:v>41131</c:v>
                </c:pt>
                <c:pt idx="325">
                  <c:v>41132</c:v>
                </c:pt>
                <c:pt idx="326">
                  <c:v>41133</c:v>
                </c:pt>
                <c:pt idx="327">
                  <c:v>41134</c:v>
                </c:pt>
                <c:pt idx="328">
                  <c:v>41135</c:v>
                </c:pt>
                <c:pt idx="329">
                  <c:v>41136</c:v>
                </c:pt>
                <c:pt idx="330">
                  <c:v>41137</c:v>
                </c:pt>
                <c:pt idx="331">
                  <c:v>41138</c:v>
                </c:pt>
                <c:pt idx="332">
                  <c:v>41139</c:v>
                </c:pt>
                <c:pt idx="333">
                  <c:v>41140</c:v>
                </c:pt>
                <c:pt idx="334">
                  <c:v>41141</c:v>
                </c:pt>
                <c:pt idx="335">
                  <c:v>41142</c:v>
                </c:pt>
                <c:pt idx="336">
                  <c:v>41143</c:v>
                </c:pt>
                <c:pt idx="337">
                  <c:v>41144</c:v>
                </c:pt>
                <c:pt idx="338">
                  <c:v>41145</c:v>
                </c:pt>
                <c:pt idx="339">
                  <c:v>41146</c:v>
                </c:pt>
                <c:pt idx="340">
                  <c:v>41147</c:v>
                </c:pt>
                <c:pt idx="341">
                  <c:v>41148</c:v>
                </c:pt>
                <c:pt idx="342">
                  <c:v>41149</c:v>
                </c:pt>
                <c:pt idx="343">
                  <c:v>41150</c:v>
                </c:pt>
                <c:pt idx="344">
                  <c:v>41151</c:v>
                </c:pt>
                <c:pt idx="345">
                  <c:v>41152</c:v>
                </c:pt>
                <c:pt idx="346">
                  <c:v>41153</c:v>
                </c:pt>
                <c:pt idx="347">
                  <c:v>41154</c:v>
                </c:pt>
                <c:pt idx="348">
                  <c:v>41155</c:v>
                </c:pt>
                <c:pt idx="349">
                  <c:v>41156</c:v>
                </c:pt>
                <c:pt idx="350">
                  <c:v>41157</c:v>
                </c:pt>
                <c:pt idx="351">
                  <c:v>41158</c:v>
                </c:pt>
                <c:pt idx="352">
                  <c:v>41159</c:v>
                </c:pt>
                <c:pt idx="353">
                  <c:v>41160</c:v>
                </c:pt>
                <c:pt idx="354">
                  <c:v>41161</c:v>
                </c:pt>
                <c:pt idx="355">
                  <c:v>41162</c:v>
                </c:pt>
                <c:pt idx="356">
                  <c:v>41163</c:v>
                </c:pt>
                <c:pt idx="357">
                  <c:v>41164</c:v>
                </c:pt>
                <c:pt idx="358">
                  <c:v>41165</c:v>
                </c:pt>
                <c:pt idx="359">
                  <c:v>41166</c:v>
                </c:pt>
                <c:pt idx="360">
                  <c:v>41167</c:v>
                </c:pt>
                <c:pt idx="361">
                  <c:v>41168</c:v>
                </c:pt>
                <c:pt idx="362">
                  <c:v>41169</c:v>
                </c:pt>
                <c:pt idx="363">
                  <c:v>41170</c:v>
                </c:pt>
                <c:pt idx="364">
                  <c:v>41171</c:v>
                </c:pt>
                <c:pt idx="365">
                  <c:v>41172</c:v>
                </c:pt>
                <c:pt idx="366">
                  <c:v>41173</c:v>
                </c:pt>
                <c:pt idx="367">
                  <c:v>41174</c:v>
                </c:pt>
                <c:pt idx="368">
                  <c:v>41175</c:v>
                </c:pt>
                <c:pt idx="369">
                  <c:v>41176</c:v>
                </c:pt>
                <c:pt idx="370">
                  <c:v>41177</c:v>
                </c:pt>
                <c:pt idx="371">
                  <c:v>41178</c:v>
                </c:pt>
                <c:pt idx="372">
                  <c:v>41179</c:v>
                </c:pt>
                <c:pt idx="373">
                  <c:v>41180</c:v>
                </c:pt>
                <c:pt idx="374">
                  <c:v>41181</c:v>
                </c:pt>
                <c:pt idx="375">
                  <c:v>41182</c:v>
                </c:pt>
                <c:pt idx="376">
                  <c:v>41183</c:v>
                </c:pt>
                <c:pt idx="377">
                  <c:v>41184</c:v>
                </c:pt>
                <c:pt idx="378">
                  <c:v>41185</c:v>
                </c:pt>
                <c:pt idx="379">
                  <c:v>41186</c:v>
                </c:pt>
                <c:pt idx="380">
                  <c:v>41187</c:v>
                </c:pt>
                <c:pt idx="381">
                  <c:v>41188</c:v>
                </c:pt>
                <c:pt idx="382">
                  <c:v>41189</c:v>
                </c:pt>
                <c:pt idx="383">
                  <c:v>41190</c:v>
                </c:pt>
                <c:pt idx="384">
                  <c:v>41191</c:v>
                </c:pt>
                <c:pt idx="385">
                  <c:v>41192</c:v>
                </c:pt>
                <c:pt idx="386">
                  <c:v>41193</c:v>
                </c:pt>
                <c:pt idx="387">
                  <c:v>41194</c:v>
                </c:pt>
                <c:pt idx="388">
                  <c:v>41195</c:v>
                </c:pt>
                <c:pt idx="389">
                  <c:v>41196</c:v>
                </c:pt>
                <c:pt idx="390">
                  <c:v>41197</c:v>
                </c:pt>
                <c:pt idx="391">
                  <c:v>41198</c:v>
                </c:pt>
                <c:pt idx="392">
                  <c:v>41199</c:v>
                </c:pt>
                <c:pt idx="393">
                  <c:v>41200</c:v>
                </c:pt>
                <c:pt idx="394">
                  <c:v>41201</c:v>
                </c:pt>
                <c:pt idx="395">
                  <c:v>41202</c:v>
                </c:pt>
                <c:pt idx="396">
                  <c:v>41203</c:v>
                </c:pt>
                <c:pt idx="397">
                  <c:v>41204</c:v>
                </c:pt>
                <c:pt idx="398">
                  <c:v>41205</c:v>
                </c:pt>
                <c:pt idx="399">
                  <c:v>41206</c:v>
                </c:pt>
                <c:pt idx="400">
                  <c:v>41207</c:v>
                </c:pt>
                <c:pt idx="401">
                  <c:v>41208</c:v>
                </c:pt>
                <c:pt idx="402">
                  <c:v>41209</c:v>
                </c:pt>
                <c:pt idx="403">
                  <c:v>41210</c:v>
                </c:pt>
                <c:pt idx="404">
                  <c:v>41211</c:v>
                </c:pt>
                <c:pt idx="405">
                  <c:v>41212</c:v>
                </c:pt>
                <c:pt idx="406">
                  <c:v>41213</c:v>
                </c:pt>
                <c:pt idx="407">
                  <c:v>41214</c:v>
                </c:pt>
                <c:pt idx="408">
                  <c:v>41215</c:v>
                </c:pt>
                <c:pt idx="409">
                  <c:v>41216</c:v>
                </c:pt>
                <c:pt idx="410">
                  <c:v>41217</c:v>
                </c:pt>
                <c:pt idx="411">
                  <c:v>41218</c:v>
                </c:pt>
                <c:pt idx="412">
                  <c:v>41219</c:v>
                </c:pt>
                <c:pt idx="413">
                  <c:v>41220</c:v>
                </c:pt>
                <c:pt idx="414">
                  <c:v>41221</c:v>
                </c:pt>
                <c:pt idx="415">
                  <c:v>41222</c:v>
                </c:pt>
                <c:pt idx="416">
                  <c:v>41223</c:v>
                </c:pt>
                <c:pt idx="417">
                  <c:v>41224</c:v>
                </c:pt>
                <c:pt idx="418">
                  <c:v>41225</c:v>
                </c:pt>
                <c:pt idx="419">
                  <c:v>41226</c:v>
                </c:pt>
                <c:pt idx="420">
                  <c:v>41227</c:v>
                </c:pt>
                <c:pt idx="421">
                  <c:v>41228</c:v>
                </c:pt>
                <c:pt idx="422">
                  <c:v>41229</c:v>
                </c:pt>
                <c:pt idx="423">
                  <c:v>41230</c:v>
                </c:pt>
                <c:pt idx="424">
                  <c:v>41231</c:v>
                </c:pt>
                <c:pt idx="425">
                  <c:v>41232</c:v>
                </c:pt>
                <c:pt idx="426">
                  <c:v>41233</c:v>
                </c:pt>
                <c:pt idx="427">
                  <c:v>41234</c:v>
                </c:pt>
                <c:pt idx="428">
                  <c:v>41235</c:v>
                </c:pt>
                <c:pt idx="429">
                  <c:v>41236</c:v>
                </c:pt>
                <c:pt idx="430">
                  <c:v>41237</c:v>
                </c:pt>
                <c:pt idx="431">
                  <c:v>41238</c:v>
                </c:pt>
                <c:pt idx="432">
                  <c:v>41239</c:v>
                </c:pt>
                <c:pt idx="433">
                  <c:v>41240</c:v>
                </c:pt>
                <c:pt idx="434">
                  <c:v>41241</c:v>
                </c:pt>
                <c:pt idx="435">
                  <c:v>41242</c:v>
                </c:pt>
                <c:pt idx="436">
                  <c:v>41243</c:v>
                </c:pt>
                <c:pt idx="437">
                  <c:v>41244</c:v>
                </c:pt>
                <c:pt idx="438">
                  <c:v>41245</c:v>
                </c:pt>
                <c:pt idx="439">
                  <c:v>41246</c:v>
                </c:pt>
                <c:pt idx="440">
                  <c:v>41247</c:v>
                </c:pt>
                <c:pt idx="441">
                  <c:v>41248</c:v>
                </c:pt>
                <c:pt idx="442">
                  <c:v>41249</c:v>
                </c:pt>
                <c:pt idx="443">
                  <c:v>41250</c:v>
                </c:pt>
                <c:pt idx="444">
                  <c:v>41251</c:v>
                </c:pt>
                <c:pt idx="445">
                  <c:v>41252</c:v>
                </c:pt>
                <c:pt idx="446">
                  <c:v>41253</c:v>
                </c:pt>
                <c:pt idx="447">
                  <c:v>41254</c:v>
                </c:pt>
                <c:pt idx="448">
                  <c:v>41255</c:v>
                </c:pt>
                <c:pt idx="449">
                  <c:v>41256</c:v>
                </c:pt>
                <c:pt idx="450">
                  <c:v>41257</c:v>
                </c:pt>
                <c:pt idx="451">
                  <c:v>41258</c:v>
                </c:pt>
                <c:pt idx="452">
                  <c:v>41259</c:v>
                </c:pt>
                <c:pt idx="453">
                  <c:v>41260</c:v>
                </c:pt>
                <c:pt idx="454">
                  <c:v>41261</c:v>
                </c:pt>
                <c:pt idx="455">
                  <c:v>41262</c:v>
                </c:pt>
                <c:pt idx="456">
                  <c:v>41263</c:v>
                </c:pt>
                <c:pt idx="457">
                  <c:v>41264</c:v>
                </c:pt>
                <c:pt idx="458">
                  <c:v>41265</c:v>
                </c:pt>
                <c:pt idx="459">
                  <c:v>41266</c:v>
                </c:pt>
                <c:pt idx="460">
                  <c:v>41267</c:v>
                </c:pt>
                <c:pt idx="461">
                  <c:v>41268</c:v>
                </c:pt>
                <c:pt idx="462">
                  <c:v>41269</c:v>
                </c:pt>
                <c:pt idx="463">
                  <c:v>41270</c:v>
                </c:pt>
                <c:pt idx="464">
                  <c:v>41271</c:v>
                </c:pt>
                <c:pt idx="465">
                  <c:v>41272</c:v>
                </c:pt>
                <c:pt idx="466">
                  <c:v>41273</c:v>
                </c:pt>
                <c:pt idx="467">
                  <c:v>41274</c:v>
                </c:pt>
                <c:pt idx="468">
                  <c:v>41275</c:v>
                </c:pt>
                <c:pt idx="469">
                  <c:v>41276</c:v>
                </c:pt>
                <c:pt idx="470">
                  <c:v>41277</c:v>
                </c:pt>
                <c:pt idx="471">
                  <c:v>41278</c:v>
                </c:pt>
                <c:pt idx="472">
                  <c:v>41279</c:v>
                </c:pt>
                <c:pt idx="473">
                  <c:v>41280</c:v>
                </c:pt>
                <c:pt idx="474">
                  <c:v>41281</c:v>
                </c:pt>
                <c:pt idx="475">
                  <c:v>41282</c:v>
                </c:pt>
                <c:pt idx="476">
                  <c:v>41283</c:v>
                </c:pt>
                <c:pt idx="477">
                  <c:v>41284</c:v>
                </c:pt>
                <c:pt idx="478">
                  <c:v>41285</c:v>
                </c:pt>
                <c:pt idx="479">
                  <c:v>41286</c:v>
                </c:pt>
                <c:pt idx="480">
                  <c:v>41287</c:v>
                </c:pt>
                <c:pt idx="481">
                  <c:v>41288</c:v>
                </c:pt>
                <c:pt idx="482">
                  <c:v>41289</c:v>
                </c:pt>
                <c:pt idx="483">
                  <c:v>41290</c:v>
                </c:pt>
                <c:pt idx="484">
                  <c:v>41291</c:v>
                </c:pt>
                <c:pt idx="485">
                  <c:v>41292</c:v>
                </c:pt>
                <c:pt idx="486">
                  <c:v>41293</c:v>
                </c:pt>
                <c:pt idx="487">
                  <c:v>41294</c:v>
                </c:pt>
                <c:pt idx="488">
                  <c:v>41295</c:v>
                </c:pt>
                <c:pt idx="489">
                  <c:v>41296</c:v>
                </c:pt>
                <c:pt idx="490">
                  <c:v>41297</c:v>
                </c:pt>
                <c:pt idx="491">
                  <c:v>41298</c:v>
                </c:pt>
                <c:pt idx="492">
                  <c:v>41299</c:v>
                </c:pt>
                <c:pt idx="493">
                  <c:v>41300</c:v>
                </c:pt>
                <c:pt idx="494">
                  <c:v>41301</c:v>
                </c:pt>
                <c:pt idx="495">
                  <c:v>41302</c:v>
                </c:pt>
                <c:pt idx="496">
                  <c:v>41303</c:v>
                </c:pt>
                <c:pt idx="497">
                  <c:v>41304</c:v>
                </c:pt>
                <c:pt idx="498">
                  <c:v>41305</c:v>
                </c:pt>
                <c:pt idx="499">
                  <c:v>41306</c:v>
                </c:pt>
                <c:pt idx="500">
                  <c:v>41307</c:v>
                </c:pt>
                <c:pt idx="501">
                  <c:v>41308</c:v>
                </c:pt>
                <c:pt idx="502">
                  <c:v>41309</c:v>
                </c:pt>
                <c:pt idx="503">
                  <c:v>41310</c:v>
                </c:pt>
                <c:pt idx="504">
                  <c:v>41311</c:v>
                </c:pt>
                <c:pt idx="505">
                  <c:v>41312</c:v>
                </c:pt>
                <c:pt idx="506">
                  <c:v>41313</c:v>
                </c:pt>
                <c:pt idx="507">
                  <c:v>41314</c:v>
                </c:pt>
                <c:pt idx="508">
                  <c:v>41315</c:v>
                </c:pt>
                <c:pt idx="509">
                  <c:v>41316</c:v>
                </c:pt>
                <c:pt idx="510">
                  <c:v>41317</c:v>
                </c:pt>
                <c:pt idx="511">
                  <c:v>41318</c:v>
                </c:pt>
                <c:pt idx="512">
                  <c:v>41319</c:v>
                </c:pt>
                <c:pt idx="513">
                  <c:v>41320</c:v>
                </c:pt>
                <c:pt idx="514">
                  <c:v>41321</c:v>
                </c:pt>
                <c:pt idx="515">
                  <c:v>41322</c:v>
                </c:pt>
                <c:pt idx="516">
                  <c:v>41323</c:v>
                </c:pt>
                <c:pt idx="517">
                  <c:v>41324</c:v>
                </c:pt>
                <c:pt idx="518">
                  <c:v>41325</c:v>
                </c:pt>
                <c:pt idx="519">
                  <c:v>41326</c:v>
                </c:pt>
                <c:pt idx="520">
                  <c:v>41327</c:v>
                </c:pt>
                <c:pt idx="521">
                  <c:v>41328</c:v>
                </c:pt>
                <c:pt idx="522">
                  <c:v>41329</c:v>
                </c:pt>
                <c:pt idx="523">
                  <c:v>41330</c:v>
                </c:pt>
                <c:pt idx="524">
                  <c:v>41331</c:v>
                </c:pt>
                <c:pt idx="525">
                  <c:v>41332</c:v>
                </c:pt>
                <c:pt idx="526">
                  <c:v>41333</c:v>
                </c:pt>
                <c:pt idx="527">
                  <c:v>41334</c:v>
                </c:pt>
                <c:pt idx="528">
                  <c:v>41335</c:v>
                </c:pt>
                <c:pt idx="529">
                  <c:v>41336</c:v>
                </c:pt>
                <c:pt idx="530">
                  <c:v>41337</c:v>
                </c:pt>
                <c:pt idx="531">
                  <c:v>41338</c:v>
                </c:pt>
                <c:pt idx="532">
                  <c:v>41339</c:v>
                </c:pt>
                <c:pt idx="533">
                  <c:v>41340</c:v>
                </c:pt>
                <c:pt idx="534">
                  <c:v>41341</c:v>
                </c:pt>
                <c:pt idx="535">
                  <c:v>41342</c:v>
                </c:pt>
                <c:pt idx="536">
                  <c:v>41343</c:v>
                </c:pt>
                <c:pt idx="537">
                  <c:v>41344</c:v>
                </c:pt>
                <c:pt idx="538">
                  <c:v>41345</c:v>
                </c:pt>
                <c:pt idx="539">
                  <c:v>41346</c:v>
                </c:pt>
                <c:pt idx="540">
                  <c:v>41347</c:v>
                </c:pt>
                <c:pt idx="541">
                  <c:v>41348</c:v>
                </c:pt>
                <c:pt idx="542">
                  <c:v>41349</c:v>
                </c:pt>
                <c:pt idx="543">
                  <c:v>41350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41356</c:v>
                </c:pt>
                <c:pt idx="550">
                  <c:v>41357</c:v>
                </c:pt>
                <c:pt idx="551">
                  <c:v>41358</c:v>
                </c:pt>
                <c:pt idx="552">
                  <c:v>41359</c:v>
                </c:pt>
                <c:pt idx="553">
                  <c:v>41360</c:v>
                </c:pt>
                <c:pt idx="554">
                  <c:v>41361</c:v>
                </c:pt>
                <c:pt idx="555">
                  <c:v>41362</c:v>
                </c:pt>
                <c:pt idx="556">
                  <c:v>41363</c:v>
                </c:pt>
                <c:pt idx="557">
                  <c:v>41364</c:v>
                </c:pt>
                <c:pt idx="558">
                  <c:v>41365</c:v>
                </c:pt>
                <c:pt idx="559">
                  <c:v>41366</c:v>
                </c:pt>
                <c:pt idx="560">
                  <c:v>41367</c:v>
                </c:pt>
                <c:pt idx="561">
                  <c:v>41368</c:v>
                </c:pt>
                <c:pt idx="562">
                  <c:v>41369</c:v>
                </c:pt>
                <c:pt idx="563">
                  <c:v>41370</c:v>
                </c:pt>
                <c:pt idx="564">
                  <c:v>41371</c:v>
                </c:pt>
                <c:pt idx="565">
                  <c:v>41372</c:v>
                </c:pt>
                <c:pt idx="566">
                  <c:v>41373</c:v>
                </c:pt>
                <c:pt idx="567">
                  <c:v>41374</c:v>
                </c:pt>
                <c:pt idx="568">
                  <c:v>41375</c:v>
                </c:pt>
                <c:pt idx="569">
                  <c:v>41376</c:v>
                </c:pt>
                <c:pt idx="570">
                  <c:v>41377</c:v>
                </c:pt>
                <c:pt idx="571">
                  <c:v>41378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41384</c:v>
                </c:pt>
                <c:pt idx="578">
                  <c:v>41385</c:v>
                </c:pt>
                <c:pt idx="579">
                  <c:v>41386</c:v>
                </c:pt>
                <c:pt idx="580">
                  <c:v>41387</c:v>
                </c:pt>
                <c:pt idx="581">
                  <c:v>41388</c:v>
                </c:pt>
                <c:pt idx="582">
                  <c:v>41389</c:v>
                </c:pt>
                <c:pt idx="583">
                  <c:v>41390</c:v>
                </c:pt>
                <c:pt idx="584">
                  <c:v>41391</c:v>
                </c:pt>
                <c:pt idx="585">
                  <c:v>41392</c:v>
                </c:pt>
                <c:pt idx="586">
                  <c:v>41393</c:v>
                </c:pt>
                <c:pt idx="587">
                  <c:v>41394</c:v>
                </c:pt>
                <c:pt idx="588">
                  <c:v>41395</c:v>
                </c:pt>
                <c:pt idx="589">
                  <c:v>41396</c:v>
                </c:pt>
                <c:pt idx="590">
                  <c:v>41397</c:v>
                </c:pt>
                <c:pt idx="591">
                  <c:v>41398</c:v>
                </c:pt>
                <c:pt idx="592">
                  <c:v>41399</c:v>
                </c:pt>
                <c:pt idx="593">
                  <c:v>41400</c:v>
                </c:pt>
                <c:pt idx="594">
                  <c:v>41401</c:v>
                </c:pt>
                <c:pt idx="595">
                  <c:v>41402</c:v>
                </c:pt>
                <c:pt idx="596">
                  <c:v>41403</c:v>
                </c:pt>
                <c:pt idx="597">
                  <c:v>41404</c:v>
                </c:pt>
                <c:pt idx="598">
                  <c:v>41405</c:v>
                </c:pt>
                <c:pt idx="599">
                  <c:v>41406</c:v>
                </c:pt>
                <c:pt idx="600">
                  <c:v>41407</c:v>
                </c:pt>
                <c:pt idx="601">
                  <c:v>41408</c:v>
                </c:pt>
                <c:pt idx="602">
                  <c:v>41409</c:v>
                </c:pt>
                <c:pt idx="603">
                  <c:v>41410</c:v>
                </c:pt>
                <c:pt idx="604">
                  <c:v>41411</c:v>
                </c:pt>
                <c:pt idx="605">
                  <c:v>41412</c:v>
                </c:pt>
                <c:pt idx="606">
                  <c:v>41413</c:v>
                </c:pt>
                <c:pt idx="607">
                  <c:v>41414</c:v>
                </c:pt>
                <c:pt idx="608">
                  <c:v>41415</c:v>
                </c:pt>
                <c:pt idx="609">
                  <c:v>41416</c:v>
                </c:pt>
                <c:pt idx="610">
                  <c:v>41417</c:v>
                </c:pt>
                <c:pt idx="611">
                  <c:v>41418</c:v>
                </c:pt>
                <c:pt idx="612">
                  <c:v>41419</c:v>
                </c:pt>
                <c:pt idx="613">
                  <c:v>41420</c:v>
                </c:pt>
                <c:pt idx="614">
                  <c:v>41421</c:v>
                </c:pt>
                <c:pt idx="615">
                  <c:v>41422</c:v>
                </c:pt>
                <c:pt idx="616">
                  <c:v>41423</c:v>
                </c:pt>
                <c:pt idx="617">
                  <c:v>41424</c:v>
                </c:pt>
                <c:pt idx="618">
                  <c:v>41425</c:v>
                </c:pt>
                <c:pt idx="619">
                  <c:v>41426</c:v>
                </c:pt>
                <c:pt idx="620">
                  <c:v>41427</c:v>
                </c:pt>
                <c:pt idx="621">
                  <c:v>41428</c:v>
                </c:pt>
                <c:pt idx="622">
                  <c:v>41429</c:v>
                </c:pt>
                <c:pt idx="623">
                  <c:v>41430</c:v>
                </c:pt>
                <c:pt idx="624">
                  <c:v>41431</c:v>
                </c:pt>
                <c:pt idx="625">
                  <c:v>41432</c:v>
                </c:pt>
                <c:pt idx="626">
                  <c:v>41433</c:v>
                </c:pt>
                <c:pt idx="627">
                  <c:v>41434</c:v>
                </c:pt>
                <c:pt idx="628">
                  <c:v>41435</c:v>
                </c:pt>
                <c:pt idx="629">
                  <c:v>41436</c:v>
                </c:pt>
                <c:pt idx="630">
                  <c:v>41437</c:v>
                </c:pt>
                <c:pt idx="631">
                  <c:v>41438</c:v>
                </c:pt>
                <c:pt idx="632">
                  <c:v>41439</c:v>
                </c:pt>
                <c:pt idx="633">
                  <c:v>41440</c:v>
                </c:pt>
                <c:pt idx="634">
                  <c:v>41441</c:v>
                </c:pt>
                <c:pt idx="635">
                  <c:v>41442</c:v>
                </c:pt>
                <c:pt idx="636">
                  <c:v>41443</c:v>
                </c:pt>
                <c:pt idx="637">
                  <c:v>41444</c:v>
                </c:pt>
                <c:pt idx="638">
                  <c:v>41445</c:v>
                </c:pt>
                <c:pt idx="639">
                  <c:v>41446</c:v>
                </c:pt>
                <c:pt idx="640">
                  <c:v>41447</c:v>
                </c:pt>
                <c:pt idx="641">
                  <c:v>41448</c:v>
                </c:pt>
                <c:pt idx="642">
                  <c:v>41449</c:v>
                </c:pt>
                <c:pt idx="643">
                  <c:v>41450</c:v>
                </c:pt>
                <c:pt idx="644">
                  <c:v>41451</c:v>
                </c:pt>
                <c:pt idx="645">
                  <c:v>41452</c:v>
                </c:pt>
                <c:pt idx="646">
                  <c:v>41453</c:v>
                </c:pt>
                <c:pt idx="647">
                  <c:v>41454</c:v>
                </c:pt>
                <c:pt idx="648">
                  <c:v>41455</c:v>
                </c:pt>
                <c:pt idx="649">
                  <c:v>41456</c:v>
                </c:pt>
                <c:pt idx="650">
                  <c:v>41457</c:v>
                </c:pt>
                <c:pt idx="651">
                  <c:v>41458</c:v>
                </c:pt>
                <c:pt idx="652">
                  <c:v>41459</c:v>
                </c:pt>
                <c:pt idx="653">
                  <c:v>41460</c:v>
                </c:pt>
                <c:pt idx="654">
                  <c:v>41461</c:v>
                </c:pt>
                <c:pt idx="655">
                  <c:v>41462</c:v>
                </c:pt>
                <c:pt idx="656">
                  <c:v>41463</c:v>
                </c:pt>
                <c:pt idx="657">
                  <c:v>41464</c:v>
                </c:pt>
                <c:pt idx="658">
                  <c:v>41465</c:v>
                </c:pt>
                <c:pt idx="659">
                  <c:v>41466</c:v>
                </c:pt>
                <c:pt idx="660">
                  <c:v>41467</c:v>
                </c:pt>
                <c:pt idx="661">
                  <c:v>41468</c:v>
                </c:pt>
                <c:pt idx="662">
                  <c:v>41469</c:v>
                </c:pt>
                <c:pt idx="663">
                  <c:v>41470</c:v>
                </c:pt>
                <c:pt idx="664">
                  <c:v>41471</c:v>
                </c:pt>
                <c:pt idx="665">
                  <c:v>41472</c:v>
                </c:pt>
                <c:pt idx="666">
                  <c:v>41473</c:v>
                </c:pt>
                <c:pt idx="667">
                  <c:v>41474</c:v>
                </c:pt>
                <c:pt idx="668">
                  <c:v>41475</c:v>
                </c:pt>
                <c:pt idx="669">
                  <c:v>41476</c:v>
                </c:pt>
                <c:pt idx="670">
                  <c:v>41477</c:v>
                </c:pt>
                <c:pt idx="671">
                  <c:v>41478</c:v>
                </c:pt>
                <c:pt idx="672">
                  <c:v>41479</c:v>
                </c:pt>
                <c:pt idx="673">
                  <c:v>41480</c:v>
                </c:pt>
                <c:pt idx="674">
                  <c:v>41481</c:v>
                </c:pt>
                <c:pt idx="675">
                  <c:v>41482</c:v>
                </c:pt>
                <c:pt idx="676">
                  <c:v>41483</c:v>
                </c:pt>
                <c:pt idx="677">
                  <c:v>41484</c:v>
                </c:pt>
                <c:pt idx="678">
                  <c:v>41485</c:v>
                </c:pt>
                <c:pt idx="679">
                  <c:v>41486</c:v>
                </c:pt>
                <c:pt idx="680">
                  <c:v>41487</c:v>
                </c:pt>
                <c:pt idx="681">
                  <c:v>41488</c:v>
                </c:pt>
                <c:pt idx="682">
                  <c:v>41489</c:v>
                </c:pt>
                <c:pt idx="683">
                  <c:v>41490</c:v>
                </c:pt>
                <c:pt idx="684">
                  <c:v>41491</c:v>
                </c:pt>
                <c:pt idx="685">
                  <c:v>41492</c:v>
                </c:pt>
                <c:pt idx="686">
                  <c:v>41493</c:v>
                </c:pt>
                <c:pt idx="687">
                  <c:v>41494</c:v>
                </c:pt>
                <c:pt idx="688">
                  <c:v>41495</c:v>
                </c:pt>
                <c:pt idx="689">
                  <c:v>41496</c:v>
                </c:pt>
                <c:pt idx="690">
                  <c:v>41497</c:v>
                </c:pt>
                <c:pt idx="691">
                  <c:v>41498</c:v>
                </c:pt>
                <c:pt idx="692">
                  <c:v>41499</c:v>
                </c:pt>
                <c:pt idx="693">
                  <c:v>41500</c:v>
                </c:pt>
                <c:pt idx="694">
                  <c:v>41501</c:v>
                </c:pt>
                <c:pt idx="695">
                  <c:v>41502</c:v>
                </c:pt>
                <c:pt idx="696">
                  <c:v>41503</c:v>
                </c:pt>
                <c:pt idx="697">
                  <c:v>41504</c:v>
                </c:pt>
                <c:pt idx="698">
                  <c:v>41505</c:v>
                </c:pt>
                <c:pt idx="699">
                  <c:v>41506</c:v>
                </c:pt>
                <c:pt idx="700">
                  <c:v>41507</c:v>
                </c:pt>
                <c:pt idx="701">
                  <c:v>41508</c:v>
                </c:pt>
                <c:pt idx="702">
                  <c:v>41509</c:v>
                </c:pt>
                <c:pt idx="703">
                  <c:v>41510</c:v>
                </c:pt>
                <c:pt idx="704">
                  <c:v>41511</c:v>
                </c:pt>
                <c:pt idx="705">
                  <c:v>41512</c:v>
                </c:pt>
                <c:pt idx="706">
                  <c:v>41513</c:v>
                </c:pt>
                <c:pt idx="707">
                  <c:v>41514</c:v>
                </c:pt>
                <c:pt idx="708">
                  <c:v>41515</c:v>
                </c:pt>
                <c:pt idx="709">
                  <c:v>41516</c:v>
                </c:pt>
                <c:pt idx="710">
                  <c:v>41517</c:v>
                </c:pt>
                <c:pt idx="711">
                  <c:v>41518</c:v>
                </c:pt>
                <c:pt idx="712">
                  <c:v>41519</c:v>
                </c:pt>
                <c:pt idx="713">
                  <c:v>41520</c:v>
                </c:pt>
                <c:pt idx="714">
                  <c:v>41521</c:v>
                </c:pt>
                <c:pt idx="715">
                  <c:v>41522</c:v>
                </c:pt>
                <c:pt idx="716">
                  <c:v>41523</c:v>
                </c:pt>
                <c:pt idx="717">
                  <c:v>41524</c:v>
                </c:pt>
                <c:pt idx="718">
                  <c:v>41525</c:v>
                </c:pt>
                <c:pt idx="719">
                  <c:v>41526</c:v>
                </c:pt>
                <c:pt idx="720">
                  <c:v>41527</c:v>
                </c:pt>
                <c:pt idx="721">
                  <c:v>41528</c:v>
                </c:pt>
                <c:pt idx="722">
                  <c:v>41529</c:v>
                </c:pt>
                <c:pt idx="723">
                  <c:v>41530</c:v>
                </c:pt>
                <c:pt idx="724">
                  <c:v>41531</c:v>
                </c:pt>
                <c:pt idx="725">
                  <c:v>41532</c:v>
                </c:pt>
                <c:pt idx="726">
                  <c:v>41533</c:v>
                </c:pt>
                <c:pt idx="727">
                  <c:v>41534</c:v>
                </c:pt>
                <c:pt idx="728">
                  <c:v>41535</c:v>
                </c:pt>
                <c:pt idx="729">
                  <c:v>41536</c:v>
                </c:pt>
                <c:pt idx="730">
                  <c:v>41537</c:v>
                </c:pt>
                <c:pt idx="731">
                  <c:v>41538</c:v>
                </c:pt>
                <c:pt idx="732">
                  <c:v>41539</c:v>
                </c:pt>
                <c:pt idx="733">
                  <c:v>41540</c:v>
                </c:pt>
                <c:pt idx="734">
                  <c:v>41541</c:v>
                </c:pt>
                <c:pt idx="735">
                  <c:v>41542</c:v>
                </c:pt>
                <c:pt idx="736">
                  <c:v>41543</c:v>
                </c:pt>
                <c:pt idx="737">
                  <c:v>41544</c:v>
                </c:pt>
                <c:pt idx="738">
                  <c:v>41545</c:v>
                </c:pt>
                <c:pt idx="739">
                  <c:v>41546</c:v>
                </c:pt>
                <c:pt idx="740">
                  <c:v>41547</c:v>
                </c:pt>
                <c:pt idx="741">
                  <c:v>41548</c:v>
                </c:pt>
                <c:pt idx="742">
                  <c:v>41549</c:v>
                </c:pt>
                <c:pt idx="743">
                  <c:v>41550</c:v>
                </c:pt>
                <c:pt idx="744">
                  <c:v>41551</c:v>
                </c:pt>
                <c:pt idx="745">
                  <c:v>41552</c:v>
                </c:pt>
                <c:pt idx="746">
                  <c:v>41553</c:v>
                </c:pt>
                <c:pt idx="747">
                  <c:v>41554</c:v>
                </c:pt>
                <c:pt idx="748">
                  <c:v>41555</c:v>
                </c:pt>
                <c:pt idx="749">
                  <c:v>41556</c:v>
                </c:pt>
                <c:pt idx="750">
                  <c:v>41557</c:v>
                </c:pt>
                <c:pt idx="751">
                  <c:v>41558</c:v>
                </c:pt>
                <c:pt idx="752">
                  <c:v>41559</c:v>
                </c:pt>
                <c:pt idx="753">
                  <c:v>41560</c:v>
                </c:pt>
                <c:pt idx="754">
                  <c:v>41561</c:v>
                </c:pt>
                <c:pt idx="755">
                  <c:v>41562</c:v>
                </c:pt>
                <c:pt idx="756">
                  <c:v>41563</c:v>
                </c:pt>
                <c:pt idx="757">
                  <c:v>41564</c:v>
                </c:pt>
                <c:pt idx="758">
                  <c:v>41565</c:v>
                </c:pt>
                <c:pt idx="759">
                  <c:v>41566</c:v>
                </c:pt>
                <c:pt idx="760">
                  <c:v>41567</c:v>
                </c:pt>
                <c:pt idx="761">
                  <c:v>41568</c:v>
                </c:pt>
                <c:pt idx="762">
                  <c:v>41569</c:v>
                </c:pt>
                <c:pt idx="763">
                  <c:v>41570</c:v>
                </c:pt>
                <c:pt idx="764">
                  <c:v>41571</c:v>
                </c:pt>
                <c:pt idx="765">
                  <c:v>41572</c:v>
                </c:pt>
                <c:pt idx="766">
                  <c:v>41573</c:v>
                </c:pt>
                <c:pt idx="767">
                  <c:v>41574</c:v>
                </c:pt>
                <c:pt idx="768">
                  <c:v>41575</c:v>
                </c:pt>
                <c:pt idx="769">
                  <c:v>41576</c:v>
                </c:pt>
                <c:pt idx="770">
                  <c:v>41577</c:v>
                </c:pt>
                <c:pt idx="771">
                  <c:v>41578</c:v>
                </c:pt>
                <c:pt idx="772">
                  <c:v>41579</c:v>
                </c:pt>
                <c:pt idx="773">
                  <c:v>41580</c:v>
                </c:pt>
                <c:pt idx="774">
                  <c:v>41581</c:v>
                </c:pt>
                <c:pt idx="775">
                  <c:v>41582</c:v>
                </c:pt>
                <c:pt idx="776">
                  <c:v>41583</c:v>
                </c:pt>
                <c:pt idx="777">
                  <c:v>41584</c:v>
                </c:pt>
                <c:pt idx="778">
                  <c:v>41585</c:v>
                </c:pt>
                <c:pt idx="779">
                  <c:v>41586</c:v>
                </c:pt>
                <c:pt idx="780">
                  <c:v>41587</c:v>
                </c:pt>
                <c:pt idx="781">
                  <c:v>41588</c:v>
                </c:pt>
                <c:pt idx="782">
                  <c:v>41589</c:v>
                </c:pt>
                <c:pt idx="783">
                  <c:v>41590</c:v>
                </c:pt>
                <c:pt idx="784">
                  <c:v>41591</c:v>
                </c:pt>
                <c:pt idx="785">
                  <c:v>41592</c:v>
                </c:pt>
                <c:pt idx="786">
                  <c:v>41593</c:v>
                </c:pt>
                <c:pt idx="787">
                  <c:v>41594</c:v>
                </c:pt>
                <c:pt idx="788">
                  <c:v>41595</c:v>
                </c:pt>
                <c:pt idx="789">
                  <c:v>41596</c:v>
                </c:pt>
                <c:pt idx="790">
                  <c:v>41597</c:v>
                </c:pt>
                <c:pt idx="791">
                  <c:v>41598</c:v>
                </c:pt>
                <c:pt idx="792">
                  <c:v>41599</c:v>
                </c:pt>
                <c:pt idx="793">
                  <c:v>41600</c:v>
                </c:pt>
                <c:pt idx="794">
                  <c:v>41601</c:v>
                </c:pt>
                <c:pt idx="795">
                  <c:v>41602</c:v>
                </c:pt>
                <c:pt idx="796">
                  <c:v>41603</c:v>
                </c:pt>
                <c:pt idx="797">
                  <c:v>41604</c:v>
                </c:pt>
                <c:pt idx="798">
                  <c:v>41605</c:v>
                </c:pt>
                <c:pt idx="799">
                  <c:v>41606</c:v>
                </c:pt>
                <c:pt idx="800">
                  <c:v>41607</c:v>
                </c:pt>
                <c:pt idx="801">
                  <c:v>41608</c:v>
                </c:pt>
                <c:pt idx="802">
                  <c:v>41609</c:v>
                </c:pt>
                <c:pt idx="803">
                  <c:v>41610</c:v>
                </c:pt>
                <c:pt idx="804">
                  <c:v>41611</c:v>
                </c:pt>
                <c:pt idx="805">
                  <c:v>41612</c:v>
                </c:pt>
                <c:pt idx="806">
                  <c:v>41613</c:v>
                </c:pt>
                <c:pt idx="807">
                  <c:v>41614</c:v>
                </c:pt>
                <c:pt idx="808">
                  <c:v>41615</c:v>
                </c:pt>
                <c:pt idx="809">
                  <c:v>41616</c:v>
                </c:pt>
                <c:pt idx="810">
                  <c:v>41617</c:v>
                </c:pt>
                <c:pt idx="811">
                  <c:v>41618</c:v>
                </c:pt>
                <c:pt idx="812">
                  <c:v>41619</c:v>
                </c:pt>
                <c:pt idx="813">
                  <c:v>41620</c:v>
                </c:pt>
                <c:pt idx="814">
                  <c:v>41621</c:v>
                </c:pt>
                <c:pt idx="815">
                  <c:v>41622</c:v>
                </c:pt>
                <c:pt idx="816">
                  <c:v>41623</c:v>
                </c:pt>
                <c:pt idx="817">
                  <c:v>41624</c:v>
                </c:pt>
                <c:pt idx="818">
                  <c:v>41625</c:v>
                </c:pt>
                <c:pt idx="819">
                  <c:v>41626</c:v>
                </c:pt>
                <c:pt idx="820">
                  <c:v>41627</c:v>
                </c:pt>
                <c:pt idx="821">
                  <c:v>41628</c:v>
                </c:pt>
                <c:pt idx="822">
                  <c:v>41629</c:v>
                </c:pt>
                <c:pt idx="823">
                  <c:v>41630</c:v>
                </c:pt>
                <c:pt idx="824">
                  <c:v>41631</c:v>
                </c:pt>
                <c:pt idx="825">
                  <c:v>41632</c:v>
                </c:pt>
                <c:pt idx="826">
                  <c:v>41633</c:v>
                </c:pt>
                <c:pt idx="827">
                  <c:v>41634</c:v>
                </c:pt>
                <c:pt idx="828">
                  <c:v>41635</c:v>
                </c:pt>
                <c:pt idx="829">
                  <c:v>41636</c:v>
                </c:pt>
                <c:pt idx="830">
                  <c:v>41637</c:v>
                </c:pt>
                <c:pt idx="831">
                  <c:v>41638</c:v>
                </c:pt>
                <c:pt idx="832">
                  <c:v>41639</c:v>
                </c:pt>
                <c:pt idx="833">
                  <c:v>41640</c:v>
                </c:pt>
                <c:pt idx="834">
                  <c:v>41641</c:v>
                </c:pt>
                <c:pt idx="835">
                  <c:v>41642</c:v>
                </c:pt>
                <c:pt idx="836">
                  <c:v>41643</c:v>
                </c:pt>
                <c:pt idx="837">
                  <c:v>41644</c:v>
                </c:pt>
                <c:pt idx="838">
                  <c:v>41645</c:v>
                </c:pt>
                <c:pt idx="839">
                  <c:v>41646</c:v>
                </c:pt>
                <c:pt idx="840">
                  <c:v>41647</c:v>
                </c:pt>
                <c:pt idx="841">
                  <c:v>41648</c:v>
                </c:pt>
                <c:pt idx="842">
                  <c:v>41649</c:v>
                </c:pt>
                <c:pt idx="843">
                  <c:v>41650</c:v>
                </c:pt>
                <c:pt idx="844">
                  <c:v>41651</c:v>
                </c:pt>
                <c:pt idx="845">
                  <c:v>41652</c:v>
                </c:pt>
                <c:pt idx="846">
                  <c:v>41653</c:v>
                </c:pt>
                <c:pt idx="847">
                  <c:v>41654</c:v>
                </c:pt>
                <c:pt idx="848">
                  <c:v>41655</c:v>
                </c:pt>
                <c:pt idx="849">
                  <c:v>41656</c:v>
                </c:pt>
                <c:pt idx="850">
                  <c:v>41657</c:v>
                </c:pt>
                <c:pt idx="851">
                  <c:v>41658</c:v>
                </c:pt>
                <c:pt idx="852">
                  <c:v>41659</c:v>
                </c:pt>
                <c:pt idx="853">
                  <c:v>41660</c:v>
                </c:pt>
                <c:pt idx="854">
                  <c:v>41661</c:v>
                </c:pt>
                <c:pt idx="855">
                  <c:v>41662</c:v>
                </c:pt>
                <c:pt idx="856">
                  <c:v>41663</c:v>
                </c:pt>
                <c:pt idx="857">
                  <c:v>41664</c:v>
                </c:pt>
                <c:pt idx="858">
                  <c:v>41665</c:v>
                </c:pt>
                <c:pt idx="859">
                  <c:v>41666</c:v>
                </c:pt>
                <c:pt idx="860">
                  <c:v>41667</c:v>
                </c:pt>
                <c:pt idx="861">
                  <c:v>41668</c:v>
                </c:pt>
                <c:pt idx="862">
                  <c:v>41669</c:v>
                </c:pt>
                <c:pt idx="863">
                  <c:v>41670</c:v>
                </c:pt>
                <c:pt idx="864">
                  <c:v>41671</c:v>
                </c:pt>
                <c:pt idx="865">
                  <c:v>41672</c:v>
                </c:pt>
                <c:pt idx="866">
                  <c:v>41673</c:v>
                </c:pt>
                <c:pt idx="867">
                  <c:v>41674</c:v>
                </c:pt>
                <c:pt idx="868">
                  <c:v>41675</c:v>
                </c:pt>
                <c:pt idx="869">
                  <c:v>41676</c:v>
                </c:pt>
                <c:pt idx="870">
                  <c:v>41677</c:v>
                </c:pt>
                <c:pt idx="871">
                  <c:v>41678</c:v>
                </c:pt>
                <c:pt idx="872">
                  <c:v>41679</c:v>
                </c:pt>
                <c:pt idx="873">
                  <c:v>41680</c:v>
                </c:pt>
                <c:pt idx="874">
                  <c:v>41681</c:v>
                </c:pt>
                <c:pt idx="875">
                  <c:v>41682</c:v>
                </c:pt>
                <c:pt idx="876">
                  <c:v>41683</c:v>
                </c:pt>
                <c:pt idx="877">
                  <c:v>41684</c:v>
                </c:pt>
                <c:pt idx="878">
                  <c:v>41685</c:v>
                </c:pt>
                <c:pt idx="879">
                  <c:v>41686</c:v>
                </c:pt>
                <c:pt idx="880">
                  <c:v>41687</c:v>
                </c:pt>
                <c:pt idx="881">
                  <c:v>41688</c:v>
                </c:pt>
                <c:pt idx="882">
                  <c:v>41689</c:v>
                </c:pt>
                <c:pt idx="883">
                  <c:v>41690</c:v>
                </c:pt>
                <c:pt idx="884">
                  <c:v>41691</c:v>
                </c:pt>
                <c:pt idx="885">
                  <c:v>41692</c:v>
                </c:pt>
                <c:pt idx="886">
                  <c:v>41693</c:v>
                </c:pt>
                <c:pt idx="887">
                  <c:v>41694</c:v>
                </c:pt>
                <c:pt idx="888">
                  <c:v>41695</c:v>
                </c:pt>
                <c:pt idx="889">
                  <c:v>41696</c:v>
                </c:pt>
                <c:pt idx="890">
                  <c:v>41697</c:v>
                </c:pt>
                <c:pt idx="891">
                  <c:v>41698</c:v>
                </c:pt>
                <c:pt idx="892">
                  <c:v>41699</c:v>
                </c:pt>
                <c:pt idx="893">
                  <c:v>41700</c:v>
                </c:pt>
                <c:pt idx="894">
                  <c:v>41701</c:v>
                </c:pt>
                <c:pt idx="895">
                  <c:v>41702</c:v>
                </c:pt>
                <c:pt idx="896">
                  <c:v>41703</c:v>
                </c:pt>
                <c:pt idx="897">
                  <c:v>41704</c:v>
                </c:pt>
                <c:pt idx="898">
                  <c:v>41705</c:v>
                </c:pt>
                <c:pt idx="899">
                  <c:v>41706</c:v>
                </c:pt>
                <c:pt idx="900">
                  <c:v>41707</c:v>
                </c:pt>
                <c:pt idx="901">
                  <c:v>41708</c:v>
                </c:pt>
                <c:pt idx="902">
                  <c:v>41709</c:v>
                </c:pt>
                <c:pt idx="903">
                  <c:v>41710</c:v>
                </c:pt>
                <c:pt idx="904">
                  <c:v>41711</c:v>
                </c:pt>
                <c:pt idx="905">
                  <c:v>41712</c:v>
                </c:pt>
                <c:pt idx="906">
                  <c:v>41713</c:v>
                </c:pt>
                <c:pt idx="907">
                  <c:v>41714</c:v>
                </c:pt>
                <c:pt idx="908">
                  <c:v>41715</c:v>
                </c:pt>
                <c:pt idx="909">
                  <c:v>41716</c:v>
                </c:pt>
                <c:pt idx="910">
                  <c:v>41717</c:v>
                </c:pt>
                <c:pt idx="911">
                  <c:v>41718</c:v>
                </c:pt>
                <c:pt idx="912">
                  <c:v>41719</c:v>
                </c:pt>
                <c:pt idx="913">
                  <c:v>41720</c:v>
                </c:pt>
                <c:pt idx="914">
                  <c:v>41721</c:v>
                </c:pt>
                <c:pt idx="915">
                  <c:v>41722</c:v>
                </c:pt>
                <c:pt idx="916">
                  <c:v>41723</c:v>
                </c:pt>
                <c:pt idx="917">
                  <c:v>41724</c:v>
                </c:pt>
                <c:pt idx="918">
                  <c:v>41725</c:v>
                </c:pt>
                <c:pt idx="919">
                  <c:v>41726</c:v>
                </c:pt>
                <c:pt idx="920">
                  <c:v>41727</c:v>
                </c:pt>
                <c:pt idx="921">
                  <c:v>41728</c:v>
                </c:pt>
                <c:pt idx="922">
                  <c:v>41729</c:v>
                </c:pt>
                <c:pt idx="923">
                  <c:v>41730</c:v>
                </c:pt>
                <c:pt idx="924">
                  <c:v>41731</c:v>
                </c:pt>
                <c:pt idx="925">
                  <c:v>41732</c:v>
                </c:pt>
                <c:pt idx="926">
                  <c:v>41733</c:v>
                </c:pt>
                <c:pt idx="927">
                  <c:v>41734</c:v>
                </c:pt>
                <c:pt idx="928">
                  <c:v>41735</c:v>
                </c:pt>
                <c:pt idx="929">
                  <c:v>41736</c:v>
                </c:pt>
                <c:pt idx="930">
                  <c:v>41737</c:v>
                </c:pt>
                <c:pt idx="931">
                  <c:v>41738</c:v>
                </c:pt>
                <c:pt idx="932">
                  <c:v>41739</c:v>
                </c:pt>
                <c:pt idx="933">
                  <c:v>41740</c:v>
                </c:pt>
                <c:pt idx="934">
                  <c:v>41741</c:v>
                </c:pt>
                <c:pt idx="935">
                  <c:v>41742</c:v>
                </c:pt>
                <c:pt idx="936">
                  <c:v>41743</c:v>
                </c:pt>
                <c:pt idx="937">
                  <c:v>41744</c:v>
                </c:pt>
                <c:pt idx="938">
                  <c:v>41745</c:v>
                </c:pt>
                <c:pt idx="939">
                  <c:v>41746</c:v>
                </c:pt>
                <c:pt idx="940">
                  <c:v>41747</c:v>
                </c:pt>
                <c:pt idx="941">
                  <c:v>41748</c:v>
                </c:pt>
                <c:pt idx="942">
                  <c:v>41749</c:v>
                </c:pt>
                <c:pt idx="943">
                  <c:v>41750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41755</c:v>
                </c:pt>
                <c:pt idx="949">
                  <c:v>41756</c:v>
                </c:pt>
                <c:pt idx="950">
                  <c:v>41757</c:v>
                </c:pt>
                <c:pt idx="951">
                  <c:v>41758</c:v>
                </c:pt>
                <c:pt idx="952">
                  <c:v>41759</c:v>
                </c:pt>
                <c:pt idx="953">
                  <c:v>41760</c:v>
                </c:pt>
                <c:pt idx="954">
                  <c:v>41761</c:v>
                </c:pt>
                <c:pt idx="955">
                  <c:v>41762</c:v>
                </c:pt>
                <c:pt idx="956">
                  <c:v>41763</c:v>
                </c:pt>
                <c:pt idx="957">
                  <c:v>41764</c:v>
                </c:pt>
                <c:pt idx="958">
                  <c:v>41765</c:v>
                </c:pt>
                <c:pt idx="959">
                  <c:v>41766</c:v>
                </c:pt>
                <c:pt idx="960">
                  <c:v>41767</c:v>
                </c:pt>
                <c:pt idx="961">
                  <c:v>41768</c:v>
                </c:pt>
                <c:pt idx="962">
                  <c:v>41769</c:v>
                </c:pt>
                <c:pt idx="963">
                  <c:v>41770</c:v>
                </c:pt>
                <c:pt idx="964">
                  <c:v>41771</c:v>
                </c:pt>
                <c:pt idx="965">
                  <c:v>41772</c:v>
                </c:pt>
                <c:pt idx="966">
                  <c:v>41773</c:v>
                </c:pt>
                <c:pt idx="967">
                  <c:v>41774</c:v>
                </c:pt>
                <c:pt idx="968">
                  <c:v>41775</c:v>
                </c:pt>
                <c:pt idx="969">
                  <c:v>41776</c:v>
                </c:pt>
                <c:pt idx="970">
                  <c:v>41777</c:v>
                </c:pt>
                <c:pt idx="971">
                  <c:v>41778</c:v>
                </c:pt>
                <c:pt idx="972">
                  <c:v>41779</c:v>
                </c:pt>
                <c:pt idx="973">
                  <c:v>41780</c:v>
                </c:pt>
                <c:pt idx="974">
                  <c:v>41781</c:v>
                </c:pt>
                <c:pt idx="975">
                  <c:v>41782</c:v>
                </c:pt>
                <c:pt idx="976">
                  <c:v>41783</c:v>
                </c:pt>
                <c:pt idx="977">
                  <c:v>41784</c:v>
                </c:pt>
                <c:pt idx="978">
                  <c:v>41785</c:v>
                </c:pt>
                <c:pt idx="979">
                  <c:v>41786</c:v>
                </c:pt>
                <c:pt idx="980">
                  <c:v>41787</c:v>
                </c:pt>
                <c:pt idx="981">
                  <c:v>41788</c:v>
                </c:pt>
                <c:pt idx="982">
                  <c:v>41789</c:v>
                </c:pt>
                <c:pt idx="983">
                  <c:v>41790</c:v>
                </c:pt>
                <c:pt idx="984">
                  <c:v>41791</c:v>
                </c:pt>
                <c:pt idx="985">
                  <c:v>41792</c:v>
                </c:pt>
                <c:pt idx="986">
                  <c:v>41793</c:v>
                </c:pt>
                <c:pt idx="987">
                  <c:v>41794</c:v>
                </c:pt>
                <c:pt idx="988">
                  <c:v>41795</c:v>
                </c:pt>
                <c:pt idx="989">
                  <c:v>41796</c:v>
                </c:pt>
                <c:pt idx="990">
                  <c:v>41797</c:v>
                </c:pt>
                <c:pt idx="991">
                  <c:v>41798</c:v>
                </c:pt>
                <c:pt idx="992">
                  <c:v>41799</c:v>
                </c:pt>
                <c:pt idx="993">
                  <c:v>41800</c:v>
                </c:pt>
                <c:pt idx="994">
                  <c:v>41801</c:v>
                </c:pt>
                <c:pt idx="995">
                  <c:v>41802</c:v>
                </c:pt>
                <c:pt idx="996">
                  <c:v>41803</c:v>
                </c:pt>
                <c:pt idx="997">
                  <c:v>41804</c:v>
                </c:pt>
                <c:pt idx="998">
                  <c:v>41805</c:v>
                </c:pt>
                <c:pt idx="999">
                  <c:v>41806</c:v>
                </c:pt>
                <c:pt idx="1000">
                  <c:v>41807</c:v>
                </c:pt>
                <c:pt idx="1001">
                  <c:v>41808</c:v>
                </c:pt>
                <c:pt idx="1002">
                  <c:v>41809</c:v>
                </c:pt>
                <c:pt idx="1003">
                  <c:v>41810</c:v>
                </c:pt>
                <c:pt idx="1004">
                  <c:v>41811</c:v>
                </c:pt>
                <c:pt idx="1005">
                  <c:v>41812</c:v>
                </c:pt>
                <c:pt idx="1006">
                  <c:v>41813</c:v>
                </c:pt>
                <c:pt idx="1007">
                  <c:v>41814</c:v>
                </c:pt>
                <c:pt idx="1008">
                  <c:v>41815</c:v>
                </c:pt>
                <c:pt idx="1009">
                  <c:v>41816</c:v>
                </c:pt>
                <c:pt idx="1010">
                  <c:v>41817</c:v>
                </c:pt>
                <c:pt idx="1011">
                  <c:v>41818</c:v>
                </c:pt>
                <c:pt idx="1012">
                  <c:v>41819</c:v>
                </c:pt>
                <c:pt idx="1013">
                  <c:v>41820</c:v>
                </c:pt>
              </c:numCache>
            </c:numRef>
          </c:xVal>
          <c:yVal>
            <c:numRef>
              <c:f>total!$O$14:$O$1027</c:f>
              <c:numCache>
                <c:formatCode>General</c:formatCode>
                <c:ptCount val="1014"/>
                <c:pt idx="0">
                  <c:v>0</c:v>
                </c:pt>
                <c:pt idx="1">
                  <c:v>0</c:v>
                </c:pt>
                <c:pt idx="2">
                  <c:v>1.7999999999999998E-4</c:v>
                </c:pt>
                <c:pt idx="3">
                  <c:v>3.5999999999999997E-4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1.6739999999999998E-2</c:v>
                </c:pt>
                <c:pt idx="17">
                  <c:v>0.11520000000000001</c:v>
                </c:pt>
                <c:pt idx="18">
                  <c:v>6.8399999999999989E-2</c:v>
                </c:pt>
                <c:pt idx="19">
                  <c:v>5.8859999999999989E-2</c:v>
                </c:pt>
                <c:pt idx="20">
                  <c:v>4.3200000000000018E-3</c:v>
                </c:pt>
                <c:pt idx="21">
                  <c:v>0</c:v>
                </c:pt>
                <c:pt idx="22">
                  <c:v>2.9699999999999997E-2</c:v>
                </c:pt>
                <c:pt idx="23">
                  <c:v>4.6259999999999996E-2</c:v>
                </c:pt>
                <c:pt idx="24">
                  <c:v>3.7619999999999994E-2</c:v>
                </c:pt>
                <c:pt idx="25">
                  <c:v>3.3299999999999989E-2</c:v>
                </c:pt>
                <c:pt idx="26">
                  <c:v>9.1800000000000007E-3</c:v>
                </c:pt>
                <c:pt idx="27">
                  <c:v>1.7999999999999998E-4</c:v>
                </c:pt>
                <c:pt idx="28">
                  <c:v>0.62657999999999991</c:v>
                </c:pt>
                <c:pt idx="29">
                  <c:v>0.16343999999999997</c:v>
                </c:pt>
                <c:pt idx="30">
                  <c:v>0.11664000000000005</c:v>
                </c:pt>
                <c:pt idx="31">
                  <c:v>3.8339999999999999E-2</c:v>
                </c:pt>
                <c:pt idx="32">
                  <c:v>1.566E-2</c:v>
                </c:pt>
                <c:pt idx="33">
                  <c:v>7.92E-3</c:v>
                </c:pt>
                <c:pt idx="34">
                  <c:v>3.8160000000000013E-2</c:v>
                </c:pt>
                <c:pt idx="35">
                  <c:v>8.8380000000000042E-2</c:v>
                </c:pt>
                <c:pt idx="36">
                  <c:v>9.666000000000001E-2</c:v>
                </c:pt>
                <c:pt idx="37">
                  <c:v>2.1240000000000002E-2</c:v>
                </c:pt>
                <c:pt idx="38">
                  <c:v>7.7399999999999969E-3</c:v>
                </c:pt>
                <c:pt idx="39">
                  <c:v>5.399999999999999E-4</c:v>
                </c:pt>
                <c:pt idx="40">
                  <c:v>5.399999999999999E-4</c:v>
                </c:pt>
                <c:pt idx="41">
                  <c:v>6.8400000000000006E-3</c:v>
                </c:pt>
                <c:pt idx="42">
                  <c:v>0</c:v>
                </c:pt>
                <c:pt idx="43">
                  <c:v>0</c:v>
                </c:pt>
                <c:pt idx="44">
                  <c:v>4.1219999999999993E-2</c:v>
                </c:pt>
                <c:pt idx="45">
                  <c:v>7.9380000000000034E-2</c:v>
                </c:pt>
                <c:pt idx="46">
                  <c:v>3.7620000000000028E-2</c:v>
                </c:pt>
                <c:pt idx="47">
                  <c:v>1.241999999999999E-2</c:v>
                </c:pt>
                <c:pt idx="48">
                  <c:v>1.7999999999999998E-4</c:v>
                </c:pt>
                <c:pt idx="49">
                  <c:v>0</c:v>
                </c:pt>
                <c:pt idx="50">
                  <c:v>5.2200000000000033E-3</c:v>
                </c:pt>
                <c:pt idx="51">
                  <c:v>8.819999999999998E-3</c:v>
                </c:pt>
                <c:pt idx="52">
                  <c:v>2.1599999999999994E-2</c:v>
                </c:pt>
                <c:pt idx="53">
                  <c:v>5.5799999999999999E-3</c:v>
                </c:pt>
                <c:pt idx="54">
                  <c:v>4.5000000000000023E-3</c:v>
                </c:pt>
                <c:pt idx="55">
                  <c:v>7.2000000000000024E-3</c:v>
                </c:pt>
                <c:pt idx="56">
                  <c:v>5.7600000000000038E-3</c:v>
                </c:pt>
                <c:pt idx="57">
                  <c:v>2.3399999999999996E-3</c:v>
                </c:pt>
                <c:pt idx="58">
                  <c:v>5.399999999999999E-4</c:v>
                </c:pt>
                <c:pt idx="59">
                  <c:v>3.9600000000000008E-3</c:v>
                </c:pt>
                <c:pt idx="60">
                  <c:v>8.9999999999999998E-4</c:v>
                </c:pt>
                <c:pt idx="61">
                  <c:v>3.9600000000000008E-3</c:v>
                </c:pt>
                <c:pt idx="62">
                  <c:v>1.6199999999999999E-3</c:v>
                </c:pt>
                <c:pt idx="63">
                  <c:v>3.5999999999999997E-4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1.7999999999999998E-4</c:v>
                </c:pt>
                <c:pt idx="69">
                  <c:v>0</c:v>
                </c:pt>
                <c:pt idx="70">
                  <c:v>3.5999999999999997E-4</c:v>
                </c:pt>
                <c:pt idx="71">
                  <c:v>5.399999999999999E-4</c:v>
                </c:pt>
                <c:pt idx="72">
                  <c:v>3.5999999999999997E-4</c:v>
                </c:pt>
                <c:pt idx="73">
                  <c:v>7.6139999999999999E-2</c:v>
                </c:pt>
                <c:pt idx="74">
                  <c:v>0.21563999999999992</c:v>
                </c:pt>
                <c:pt idx="75">
                  <c:v>0.28925999999999985</c:v>
                </c:pt>
                <c:pt idx="76">
                  <c:v>3.0634200000000003</c:v>
                </c:pt>
                <c:pt idx="77">
                  <c:v>11.4894</c:v>
                </c:pt>
                <c:pt idx="78">
                  <c:v>4.5098999999999974</c:v>
                </c:pt>
                <c:pt idx="79">
                  <c:v>22.632660000000001</c:v>
                </c:pt>
                <c:pt idx="80">
                  <c:v>17.155079999999995</c:v>
                </c:pt>
                <c:pt idx="81">
                  <c:v>6.0316199999999993</c:v>
                </c:pt>
                <c:pt idx="82">
                  <c:v>23.563080000000003</c:v>
                </c:pt>
                <c:pt idx="83">
                  <c:v>10.158480000000001</c:v>
                </c:pt>
                <c:pt idx="84">
                  <c:v>0</c:v>
                </c:pt>
                <c:pt idx="85">
                  <c:v>0</c:v>
                </c:pt>
                <c:pt idx="86">
                  <c:v>52.825140000000012</c:v>
                </c:pt>
                <c:pt idx="87">
                  <c:v>117.41958</c:v>
                </c:pt>
                <c:pt idx="88">
                  <c:v>45.812339999999999</c:v>
                </c:pt>
                <c:pt idx="89">
                  <c:v>24.428160000000009</c:v>
                </c:pt>
                <c:pt idx="90">
                  <c:v>26.819459999999999</c:v>
                </c:pt>
                <c:pt idx="91">
                  <c:v>27.992340000000002</c:v>
                </c:pt>
                <c:pt idx="92">
                  <c:v>24.722460000000005</c:v>
                </c:pt>
                <c:pt idx="93">
                  <c:v>18.270899999999997</c:v>
                </c:pt>
                <c:pt idx="94">
                  <c:v>15.787259999999998</c:v>
                </c:pt>
                <c:pt idx="95">
                  <c:v>12.255659999999999</c:v>
                </c:pt>
                <c:pt idx="96">
                  <c:v>7.6685400000000019</c:v>
                </c:pt>
                <c:pt idx="97">
                  <c:v>5.871599999999999</c:v>
                </c:pt>
                <c:pt idx="98">
                  <c:v>5.427719999999999</c:v>
                </c:pt>
                <c:pt idx="99">
                  <c:v>4.5158399999999999</c:v>
                </c:pt>
                <c:pt idx="100">
                  <c:v>29.698739999999997</c:v>
                </c:pt>
                <c:pt idx="101">
                  <c:v>33.075720000000011</c:v>
                </c:pt>
                <c:pt idx="102">
                  <c:v>24.242940000000004</c:v>
                </c:pt>
                <c:pt idx="103">
                  <c:v>41.597819999999992</c:v>
                </c:pt>
                <c:pt idx="104">
                  <c:v>31.285799999999988</c:v>
                </c:pt>
                <c:pt idx="105">
                  <c:v>94.134060000000005</c:v>
                </c:pt>
                <c:pt idx="106">
                  <c:v>90.33911999999998</c:v>
                </c:pt>
                <c:pt idx="107">
                  <c:v>69.658379999999966</c:v>
                </c:pt>
                <c:pt idx="108">
                  <c:v>28.410300000000007</c:v>
                </c:pt>
                <c:pt idx="109">
                  <c:v>23.907780000000006</c:v>
                </c:pt>
                <c:pt idx="110">
                  <c:v>15.199019999999994</c:v>
                </c:pt>
                <c:pt idx="111">
                  <c:v>10.227779999999999</c:v>
                </c:pt>
                <c:pt idx="112">
                  <c:v>8.871299999999998</c:v>
                </c:pt>
                <c:pt idx="113">
                  <c:v>7.0311600000000016</c:v>
                </c:pt>
                <c:pt idx="114">
                  <c:v>5.2181999999999995</c:v>
                </c:pt>
                <c:pt idx="115">
                  <c:v>5.1429599999999986</c:v>
                </c:pt>
                <c:pt idx="116">
                  <c:v>4.3187400000000018</c:v>
                </c:pt>
                <c:pt idx="117">
                  <c:v>3.3991199999999999</c:v>
                </c:pt>
                <c:pt idx="118">
                  <c:v>2.6154000000000002</c:v>
                </c:pt>
                <c:pt idx="119">
                  <c:v>2.1454200000000001</c:v>
                </c:pt>
                <c:pt idx="120">
                  <c:v>2.9377800000000009</c:v>
                </c:pt>
                <c:pt idx="121">
                  <c:v>44.945459999999997</c:v>
                </c:pt>
                <c:pt idx="122">
                  <c:v>82.445040000000006</c:v>
                </c:pt>
                <c:pt idx="123">
                  <c:v>54.429480000000012</c:v>
                </c:pt>
                <c:pt idx="124">
                  <c:v>25.246980000000001</c:v>
                </c:pt>
                <c:pt idx="125">
                  <c:v>18.304199999999998</c:v>
                </c:pt>
                <c:pt idx="126">
                  <c:v>14.182919999999999</c:v>
                </c:pt>
                <c:pt idx="127">
                  <c:v>10.202220000000004</c:v>
                </c:pt>
                <c:pt idx="128">
                  <c:v>7.7486399999999973</c:v>
                </c:pt>
                <c:pt idx="129">
                  <c:v>7.0705799999999979</c:v>
                </c:pt>
                <c:pt idx="130">
                  <c:v>6.0699600000000009</c:v>
                </c:pt>
                <c:pt idx="131">
                  <c:v>5.1705000000000014</c:v>
                </c:pt>
                <c:pt idx="132">
                  <c:v>5.7992399999999993</c:v>
                </c:pt>
                <c:pt idx="133">
                  <c:v>6.0134400000000001</c:v>
                </c:pt>
                <c:pt idx="134">
                  <c:v>5.1290999999999993</c:v>
                </c:pt>
                <c:pt idx="135">
                  <c:v>4.2721200000000001</c:v>
                </c:pt>
                <c:pt idx="136">
                  <c:v>3.5076599999999987</c:v>
                </c:pt>
                <c:pt idx="137">
                  <c:v>57.363120000000002</c:v>
                </c:pt>
                <c:pt idx="138">
                  <c:v>21.447900000000001</c:v>
                </c:pt>
                <c:pt idx="139">
                  <c:v>13.83066</c:v>
                </c:pt>
                <c:pt idx="140">
                  <c:v>0.99702000000000024</c:v>
                </c:pt>
                <c:pt idx="141">
                  <c:v>72.526139999999984</c:v>
                </c:pt>
                <c:pt idx="142">
                  <c:v>80.756820000000005</c:v>
                </c:pt>
                <c:pt idx="143">
                  <c:v>90.432899999999961</c:v>
                </c:pt>
                <c:pt idx="144">
                  <c:v>1.1595600000000004</c:v>
                </c:pt>
                <c:pt idx="145">
                  <c:v>1.0855800000000002</c:v>
                </c:pt>
                <c:pt idx="146">
                  <c:v>0.77544000000000013</c:v>
                </c:pt>
                <c:pt idx="147">
                  <c:v>0.495</c:v>
                </c:pt>
                <c:pt idx="148">
                  <c:v>5.2739999999999988E-2</c:v>
                </c:pt>
                <c:pt idx="149">
                  <c:v>2.1240000000000002E-2</c:v>
                </c:pt>
                <c:pt idx="150">
                  <c:v>5.2199999999999998E-3</c:v>
                </c:pt>
                <c:pt idx="151">
                  <c:v>3.3809400000000003</c:v>
                </c:pt>
                <c:pt idx="152">
                  <c:v>0.92357999999999996</c:v>
                </c:pt>
                <c:pt idx="153">
                  <c:v>0.8305199999999997</c:v>
                </c:pt>
                <c:pt idx="154">
                  <c:v>1.1656799999999998</c:v>
                </c:pt>
                <c:pt idx="155">
                  <c:v>3.3708600000000004</c:v>
                </c:pt>
                <c:pt idx="156">
                  <c:v>13.25142</c:v>
                </c:pt>
                <c:pt idx="157">
                  <c:v>28.461419999999993</c:v>
                </c:pt>
                <c:pt idx="158">
                  <c:v>18.117000000000001</c:v>
                </c:pt>
                <c:pt idx="159">
                  <c:v>9.7525799999999983</c:v>
                </c:pt>
                <c:pt idx="160">
                  <c:v>5.72058</c:v>
                </c:pt>
                <c:pt idx="161">
                  <c:v>3.9128399999999992</c:v>
                </c:pt>
                <c:pt idx="162">
                  <c:v>3.0742199999999995</c:v>
                </c:pt>
                <c:pt idx="163">
                  <c:v>2.3956200000000001</c:v>
                </c:pt>
                <c:pt idx="164">
                  <c:v>1.8684000000000001</c:v>
                </c:pt>
                <c:pt idx="165">
                  <c:v>1.4786999999999997</c:v>
                </c:pt>
                <c:pt idx="166">
                  <c:v>2.95452</c:v>
                </c:pt>
                <c:pt idx="167">
                  <c:v>3.3920999999999992</c:v>
                </c:pt>
                <c:pt idx="168">
                  <c:v>3.2110200000000004</c:v>
                </c:pt>
                <c:pt idx="169">
                  <c:v>3.02922</c:v>
                </c:pt>
                <c:pt idx="170">
                  <c:v>2.8537199999999991</c:v>
                </c:pt>
                <c:pt idx="171">
                  <c:v>2.2926599999999997</c:v>
                </c:pt>
                <c:pt idx="172">
                  <c:v>1.6450200000000001</c:v>
                </c:pt>
                <c:pt idx="173">
                  <c:v>1.29708</c:v>
                </c:pt>
                <c:pt idx="174">
                  <c:v>1.1707199999999998</c:v>
                </c:pt>
                <c:pt idx="175">
                  <c:v>0.81432000000000015</c:v>
                </c:pt>
                <c:pt idx="176">
                  <c:v>0.52217999999999998</c:v>
                </c:pt>
                <c:pt idx="177">
                  <c:v>0.28944000000000003</c:v>
                </c:pt>
                <c:pt idx="178">
                  <c:v>9.1440000000000049E-2</c:v>
                </c:pt>
                <c:pt idx="179">
                  <c:v>0.30275999999999986</c:v>
                </c:pt>
                <c:pt idx="180">
                  <c:v>12.002940000000001</c:v>
                </c:pt>
                <c:pt idx="181">
                  <c:v>8.2679399999999994</c:v>
                </c:pt>
                <c:pt idx="182">
                  <c:v>4.9428000000000019</c:v>
                </c:pt>
                <c:pt idx="183">
                  <c:v>3.1215599999999992</c:v>
                </c:pt>
                <c:pt idx="184">
                  <c:v>1.7639999999999998</c:v>
                </c:pt>
                <c:pt idx="185">
                  <c:v>1.0162799999999996</c:v>
                </c:pt>
                <c:pt idx="186">
                  <c:v>0.45882000000000006</c:v>
                </c:pt>
                <c:pt idx="187">
                  <c:v>0.25380000000000008</c:v>
                </c:pt>
                <c:pt idx="188">
                  <c:v>0.17118000000000005</c:v>
                </c:pt>
                <c:pt idx="189">
                  <c:v>0.11213999999999999</c:v>
                </c:pt>
                <c:pt idx="190">
                  <c:v>0.13643999999999998</c:v>
                </c:pt>
                <c:pt idx="191">
                  <c:v>7.0200000000000012E-2</c:v>
                </c:pt>
                <c:pt idx="192">
                  <c:v>8.0100000000000005E-2</c:v>
                </c:pt>
                <c:pt idx="193">
                  <c:v>5.850000000000001E-2</c:v>
                </c:pt>
                <c:pt idx="194">
                  <c:v>7.6500000000000012E-2</c:v>
                </c:pt>
                <c:pt idx="195">
                  <c:v>0.10349999999999999</c:v>
                </c:pt>
                <c:pt idx="196">
                  <c:v>9.3600000000000003E-3</c:v>
                </c:pt>
                <c:pt idx="197">
                  <c:v>1.0799999999999998E-3</c:v>
                </c:pt>
                <c:pt idx="198">
                  <c:v>2.1059999999999999E-2</c:v>
                </c:pt>
                <c:pt idx="199">
                  <c:v>7.9199999999999982E-3</c:v>
                </c:pt>
                <c:pt idx="200">
                  <c:v>2.8799999999999997E-3</c:v>
                </c:pt>
                <c:pt idx="201">
                  <c:v>2.1599999999999996E-3</c:v>
                </c:pt>
                <c:pt idx="202">
                  <c:v>0.1431</c:v>
                </c:pt>
                <c:pt idx="203">
                  <c:v>0.15389999999999998</c:v>
                </c:pt>
                <c:pt idx="204">
                  <c:v>5.220000000000001E-2</c:v>
                </c:pt>
                <c:pt idx="205">
                  <c:v>2.6100000000000002E-2</c:v>
                </c:pt>
                <c:pt idx="206">
                  <c:v>2.6999999999999997E-3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3.6359999999999996E-2</c:v>
                </c:pt>
                <c:pt idx="213">
                  <c:v>0.16541999999999998</c:v>
                </c:pt>
                <c:pt idx="214">
                  <c:v>0.27611999999999998</c:v>
                </c:pt>
                <c:pt idx="215">
                  <c:v>0.30167999999999984</c:v>
                </c:pt>
                <c:pt idx="216">
                  <c:v>0.67427999999999999</c:v>
                </c:pt>
                <c:pt idx="217">
                  <c:v>0.67679999999999985</c:v>
                </c:pt>
                <c:pt idx="218">
                  <c:v>10.756979999999999</c:v>
                </c:pt>
                <c:pt idx="219">
                  <c:v>11.714220000000003</c:v>
                </c:pt>
                <c:pt idx="220">
                  <c:v>4.9562999999999997</c:v>
                </c:pt>
                <c:pt idx="221">
                  <c:v>2.2420800000000001</c:v>
                </c:pt>
                <c:pt idx="222">
                  <c:v>1.1410199999999999</c:v>
                </c:pt>
                <c:pt idx="223">
                  <c:v>0.39383999999999991</c:v>
                </c:pt>
                <c:pt idx="224">
                  <c:v>15.302520000000005</c:v>
                </c:pt>
                <c:pt idx="225">
                  <c:v>4.2965999999999998</c:v>
                </c:pt>
                <c:pt idx="226">
                  <c:v>2.085300000000001</c:v>
                </c:pt>
                <c:pt idx="227">
                  <c:v>0.8375400000000004</c:v>
                </c:pt>
                <c:pt idx="228">
                  <c:v>0.32903999999999983</c:v>
                </c:pt>
                <c:pt idx="229">
                  <c:v>0.17568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6.0299999999999999E-2</c:v>
                </c:pt>
                <c:pt idx="409">
                  <c:v>22.877280000000003</c:v>
                </c:pt>
                <c:pt idx="410">
                  <c:v>88.886520000000019</c:v>
                </c:pt>
                <c:pt idx="411">
                  <c:v>48.720780000000012</c:v>
                </c:pt>
                <c:pt idx="412">
                  <c:v>41.908679999999997</c:v>
                </c:pt>
                <c:pt idx="413">
                  <c:v>12.494159999999999</c:v>
                </c:pt>
                <c:pt idx="414">
                  <c:v>5.4543600000000012</c:v>
                </c:pt>
                <c:pt idx="415">
                  <c:v>3.3263999999999996</c:v>
                </c:pt>
                <c:pt idx="416">
                  <c:v>9.4476600000000008</c:v>
                </c:pt>
                <c:pt idx="417">
                  <c:v>17.5824</c:v>
                </c:pt>
                <c:pt idx="418">
                  <c:v>6.3361799999999997</c:v>
                </c:pt>
                <c:pt idx="419">
                  <c:v>3.5184599999999997</c:v>
                </c:pt>
                <c:pt idx="420">
                  <c:v>2.1925800000000004</c:v>
                </c:pt>
                <c:pt idx="421">
                  <c:v>1.4522399999999995</c:v>
                </c:pt>
                <c:pt idx="422">
                  <c:v>1.3622400000000001</c:v>
                </c:pt>
                <c:pt idx="423">
                  <c:v>0.85752000000000028</c:v>
                </c:pt>
                <c:pt idx="424">
                  <c:v>0.55349999999999988</c:v>
                </c:pt>
                <c:pt idx="425">
                  <c:v>0.34614000000000011</c:v>
                </c:pt>
                <c:pt idx="426">
                  <c:v>0.2097</c:v>
                </c:pt>
                <c:pt idx="427">
                  <c:v>6.6420000000000007E-2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3.6000000000000003E-3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4.1399999999999996E-3</c:v>
                </c:pt>
                <c:pt idx="440">
                  <c:v>0.75438000000000005</c:v>
                </c:pt>
                <c:pt idx="441">
                  <c:v>1.0450799999999998</c:v>
                </c:pt>
                <c:pt idx="442">
                  <c:v>0.69011999999999984</c:v>
                </c:pt>
                <c:pt idx="443">
                  <c:v>0.58373999999999981</c:v>
                </c:pt>
                <c:pt idx="444">
                  <c:v>0.11520000000000001</c:v>
                </c:pt>
                <c:pt idx="445">
                  <c:v>0.22212000000000001</c:v>
                </c:pt>
                <c:pt idx="446">
                  <c:v>7.7041799999999991</c:v>
                </c:pt>
                <c:pt idx="447">
                  <c:v>5.4352800000000014</c:v>
                </c:pt>
                <c:pt idx="448">
                  <c:v>3.7866600000000004</c:v>
                </c:pt>
                <c:pt idx="449">
                  <c:v>2.5018199999999995</c:v>
                </c:pt>
                <c:pt idx="450">
                  <c:v>3.0573000000000001</c:v>
                </c:pt>
                <c:pt idx="451">
                  <c:v>36.185760000000002</c:v>
                </c:pt>
                <c:pt idx="452">
                  <c:v>20.667779999999997</c:v>
                </c:pt>
                <c:pt idx="453">
                  <c:v>45.637559999999993</c:v>
                </c:pt>
                <c:pt idx="454">
                  <c:v>55.746180000000003</c:v>
                </c:pt>
                <c:pt idx="455">
                  <c:v>29.389859999999999</c:v>
                </c:pt>
                <c:pt idx="456">
                  <c:v>27.106380000000001</c:v>
                </c:pt>
                <c:pt idx="457">
                  <c:v>82.956419999999966</c:v>
                </c:pt>
                <c:pt idx="458">
                  <c:v>53.396820000000005</c:v>
                </c:pt>
                <c:pt idx="459">
                  <c:v>102.05964</c:v>
                </c:pt>
                <c:pt idx="460">
                  <c:v>38.343419999999995</c:v>
                </c:pt>
                <c:pt idx="461">
                  <c:v>20.792699999999996</c:v>
                </c:pt>
                <c:pt idx="462">
                  <c:v>18.045899999999996</c:v>
                </c:pt>
                <c:pt idx="463">
                  <c:v>93.538620000000009</c:v>
                </c:pt>
                <c:pt idx="464">
                  <c:v>93.291840000000008</c:v>
                </c:pt>
                <c:pt idx="465">
                  <c:v>39.331980000000009</c:v>
                </c:pt>
                <c:pt idx="466">
                  <c:v>20.858759999999997</c:v>
                </c:pt>
                <c:pt idx="467">
                  <c:v>12.52674</c:v>
                </c:pt>
                <c:pt idx="468">
                  <c:v>8.8023599999999966</c:v>
                </c:pt>
                <c:pt idx="469">
                  <c:v>8.2002600000000001</c:v>
                </c:pt>
                <c:pt idx="470">
                  <c:v>6.273900000000002</c:v>
                </c:pt>
                <c:pt idx="471">
                  <c:v>4.8938400000000017</c:v>
                </c:pt>
                <c:pt idx="472">
                  <c:v>4.6567800000000021</c:v>
                </c:pt>
                <c:pt idx="473">
                  <c:v>3.9279600000000001</c:v>
                </c:pt>
                <c:pt idx="474">
                  <c:v>3.5739000000000005</c:v>
                </c:pt>
                <c:pt idx="475">
                  <c:v>3.2340599999999995</c:v>
                </c:pt>
                <c:pt idx="476">
                  <c:v>3.1325400000000005</c:v>
                </c:pt>
                <c:pt idx="477">
                  <c:v>2.7532800000000011</c:v>
                </c:pt>
                <c:pt idx="478">
                  <c:v>2.11842</c:v>
                </c:pt>
                <c:pt idx="479">
                  <c:v>2.3635799999999998</c:v>
                </c:pt>
                <c:pt idx="480">
                  <c:v>2.3297400000000001</c:v>
                </c:pt>
                <c:pt idx="481">
                  <c:v>2.1699000000000002</c:v>
                </c:pt>
                <c:pt idx="482">
                  <c:v>2.003579999999999</c:v>
                </c:pt>
                <c:pt idx="483">
                  <c:v>1.2722399999999996</c:v>
                </c:pt>
                <c:pt idx="484">
                  <c:v>1.1186999999999998</c:v>
                </c:pt>
                <c:pt idx="485">
                  <c:v>1.0429200000000001</c:v>
                </c:pt>
                <c:pt idx="486">
                  <c:v>0.95399999999999952</c:v>
                </c:pt>
                <c:pt idx="487">
                  <c:v>0.62225999999999992</c:v>
                </c:pt>
                <c:pt idx="488">
                  <c:v>0.44585999999999998</c:v>
                </c:pt>
                <c:pt idx="489">
                  <c:v>0.39168000000000014</c:v>
                </c:pt>
                <c:pt idx="490">
                  <c:v>0.45557999999999998</c:v>
                </c:pt>
                <c:pt idx="491">
                  <c:v>0.46044000000000002</c:v>
                </c:pt>
                <c:pt idx="492">
                  <c:v>0.54737999999999987</c:v>
                </c:pt>
                <c:pt idx="493">
                  <c:v>0.56123999999999996</c:v>
                </c:pt>
                <c:pt idx="494">
                  <c:v>6.0377400000000003</c:v>
                </c:pt>
                <c:pt idx="495">
                  <c:v>44.409060000000004</c:v>
                </c:pt>
                <c:pt idx="496">
                  <c:v>89.445419999999999</c:v>
                </c:pt>
                <c:pt idx="497">
                  <c:v>77.500079999999997</c:v>
                </c:pt>
                <c:pt idx="498">
                  <c:v>31.408920000000002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1.0380600000000002</c:v>
                </c:pt>
                <c:pt idx="580">
                  <c:v>5.1300000000000008</c:v>
                </c:pt>
                <c:pt idx="581">
                  <c:v>4.9800599999999999</c:v>
                </c:pt>
                <c:pt idx="582">
                  <c:v>5.13558</c:v>
                </c:pt>
                <c:pt idx="583">
                  <c:v>6.9017400000000011</c:v>
                </c:pt>
                <c:pt idx="584">
                  <c:v>55.563480000000006</c:v>
                </c:pt>
                <c:pt idx="585">
                  <c:v>40.078080000000014</c:v>
                </c:pt>
                <c:pt idx="586">
                  <c:v>14.578920000000005</c:v>
                </c:pt>
                <c:pt idx="587">
                  <c:v>44.486820000000009</c:v>
                </c:pt>
                <c:pt idx="588">
                  <c:v>45.316800000000001</c:v>
                </c:pt>
                <c:pt idx="589">
                  <c:v>16.914599999999989</c:v>
                </c:pt>
                <c:pt idx="590">
                  <c:v>9.7016400000000012</c:v>
                </c:pt>
                <c:pt idx="591">
                  <c:v>6.350579999999999</c:v>
                </c:pt>
                <c:pt idx="592">
                  <c:v>5.5510199999999994</c:v>
                </c:pt>
                <c:pt idx="593">
                  <c:v>5.3902799999999997</c:v>
                </c:pt>
                <c:pt idx="594">
                  <c:v>5.7059999999999986</c:v>
                </c:pt>
                <c:pt idx="595">
                  <c:v>5.9090399999999992</c:v>
                </c:pt>
                <c:pt idx="596">
                  <c:v>5.7873599999999996</c:v>
                </c:pt>
                <c:pt idx="597">
                  <c:v>5.7320999999999982</c:v>
                </c:pt>
                <c:pt idx="598">
                  <c:v>4.7451600000000003</c:v>
                </c:pt>
                <c:pt idx="599">
                  <c:v>4.1738400000000011</c:v>
                </c:pt>
                <c:pt idx="600">
                  <c:v>4.0059000000000005</c:v>
                </c:pt>
                <c:pt idx="601">
                  <c:v>3.4880399999999994</c:v>
                </c:pt>
                <c:pt idx="602">
                  <c:v>3.0285000000000002</c:v>
                </c:pt>
                <c:pt idx="603">
                  <c:v>3.2927399999999998</c:v>
                </c:pt>
                <c:pt idx="604">
                  <c:v>29.632680000000004</c:v>
                </c:pt>
                <c:pt idx="605">
                  <c:v>10.734840000000002</c:v>
                </c:pt>
                <c:pt idx="606">
                  <c:v>5.8550400000000007</c:v>
                </c:pt>
                <c:pt idx="607">
                  <c:v>126.64007999999998</c:v>
                </c:pt>
                <c:pt idx="608">
                  <c:v>71.068319999999986</c:v>
                </c:pt>
                <c:pt idx="609">
                  <c:v>49.363919999999993</c:v>
                </c:pt>
                <c:pt idx="610">
                  <c:v>72.539280000000005</c:v>
                </c:pt>
                <c:pt idx="611">
                  <c:v>33.906419999999997</c:v>
                </c:pt>
                <c:pt idx="612">
                  <c:v>40.937220000000003</c:v>
                </c:pt>
                <c:pt idx="613">
                  <c:v>133.911</c:v>
                </c:pt>
                <c:pt idx="614">
                  <c:v>23.851080000000007</c:v>
                </c:pt>
                <c:pt idx="615">
                  <c:v>32.034959999999998</c:v>
                </c:pt>
                <c:pt idx="616">
                  <c:v>10.49004</c:v>
                </c:pt>
                <c:pt idx="617">
                  <c:v>11.033279999999996</c:v>
                </c:pt>
                <c:pt idx="618">
                  <c:v>12.081059999999999</c:v>
                </c:pt>
                <c:pt idx="619">
                  <c:v>40.179419999999993</c:v>
                </c:pt>
                <c:pt idx="620">
                  <c:v>0</c:v>
                </c:pt>
                <c:pt idx="621">
                  <c:v>33.484139999999996</c:v>
                </c:pt>
                <c:pt idx="622">
                  <c:v>22.887180000000001</c:v>
                </c:pt>
                <c:pt idx="623">
                  <c:v>21.902579999999993</c:v>
                </c:pt>
                <c:pt idx="624">
                  <c:v>34.89228</c:v>
                </c:pt>
                <c:pt idx="625">
                  <c:v>41.098319999999994</c:v>
                </c:pt>
                <c:pt idx="626">
                  <c:v>41.363279999999996</c:v>
                </c:pt>
                <c:pt idx="627">
                  <c:v>37.58453999999999</c:v>
                </c:pt>
                <c:pt idx="628">
                  <c:v>32.31756</c:v>
                </c:pt>
                <c:pt idx="629">
                  <c:v>59.732099999999988</c:v>
                </c:pt>
                <c:pt idx="630">
                  <c:v>39.553199999999997</c:v>
                </c:pt>
                <c:pt idx="631">
                  <c:v>46.533239999999992</c:v>
                </c:pt>
                <c:pt idx="632">
                  <c:v>27.229680000000002</c:v>
                </c:pt>
                <c:pt idx="633">
                  <c:v>50.257259999999988</c:v>
                </c:pt>
                <c:pt idx="634">
                  <c:v>55.024739999999987</c:v>
                </c:pt>
                <c:pt idx="635">
                  <c:v>58.295339999999975</c:v>
                </c:pt>
                <c:pt idx="636">
                  <c:v>56.391839999999988</c:v>
                </c:pt>
                <c:pt idx="637">
                  <c:v>23.185800000000004</c:v>
                </c:pt>
                <c:pt idx="638">
                  <c:v>43.498080000000016</c:v>
                </c:pt>
                <c:pt idx="639">
                  <c:v>19.811340000000001</c:v>
                </c:pt>
                <c:pt idx="640">
                  <c:v>78.068519999999992</c:v>
                </c:pt>
                <c:pt idx="641">
                  <c:v>33.22961999999999</c:v>
                </c:pt>
                <c:pt idx="642">
                  <c:v>63.934740000000012</c:v>
                </c:pt>
                <c:pt idx="643">
                  <c:v>22.403880000000008</c:v>
                </c:pt>
                <c:pt idx="644">
                  <c:v>1.6988399999999999</c:v>
                </c:pt>
                <c:pt idx="645">
                  <c:v>1.6415999999999999</c:v>
                </c:pt>
                <c:pt idx="646">
                  <c:v>1.59066</c:v>
                </c:pt>
                <c:pt idx="647">
                  <c:v>1.6572600000000002</c:v>
                </c:pt>
                <c:pt idx="648">
                  <c:v>1.4567399999999999</c:v>
                </c:pt>
                <c:pt idx="649">
                  <c:v>1.3186800000000001</c:v>
                </c:pt>
                <c:pt idx="650">
                  <c:v>1.2877199999999998</c:v>
                </c:pt>
                <c:pt idx="651">
                  <c:v>9.1125000000000007</c:v>
                </c:pt>
                <c:pt idx="652">
                  <c:v>3.8442600000000011</c:v>
                </c:pt>
                <c:pt idx="653">
                  <c:v>2.3995799999999994</c:v>
                </c:pt>
                <c:pt idx="654">
                  <c:v>1.8898199999999996</c:v>
                </c:pt>
                <c:pt idx="655">
                  <c:v>1.4677199999999997</c:v>
                </c:pt>
                <c:pt idx="656">
                  <c:v>1.2898799999999999</c:v>
                </c:pt>
                <c:pt idx="657">
                  <c:v>1.2819600000000002</c:v>
                </c:pt>
                <c:pt idx="658">
                  <c:v>1.2551400000000001</c:v>
                </c:pt>
                <c:pt idx="659">
                  <c:v>1.1044800000000001</c:v>
                </c:pt>
                <c:pt idx="660">
                  <c:v>1.0481399999999998</c:v>
                </c:pt>
                <c:pt idx="661">
                  <c:v>1.1071800000000001</c:v>
                </c:pt>
                <c:pt idx="662">
                  <c:v>1.1638800000000002</c:v>
                </c:pt>
                <c:pt idx="663">
                  <c:v>1.0499400000000001</c:v>
                </c:pt>
                <c:pt idx="664">
                  <c:v>1.0096200000000002</c:v>
                </c:pt>
                <c:pt idx="665">
                  <c:v>1.0454399999999999</c:v>
                </c:pt>
                <c:pt idx="666">
                  <c:v>0.89513999999999982</c:v>
                </c:pt>
                <c:pt idx="667">
                  <c:v>0.79164000000000001</c:v>
                </c:pt>
                <c:pt idx="668">
                  <c:v>0.77543999999999991</c:v>
                </c:pt>
                <c:pt idx="669">
                  <c:v>0.65411999999999992</c:v>
                </c:pt>
                <c:pt idx="670">
                  <c:v>0.58553999999999984</c:v>
                </c:pt>
                <c:pt idx="671">
                  <c:v>0.48186000000000007</c:v>
                </c:pt>
                <c:pt idx="672">
                  <c:v>0.4474800000000001</c:v>
                </c:pt>
                <c:pt idx="673">
                  <c:v>0.26747999999999994</c:v>
                </c:pt>
                <c:pt idx="674">
                  <c:v>8.226E-2</c:v>
                </c:pt>
                <c:pt idx="675">
                  <c:v>5.2200000000000007E-3</c:v>
                </c:pt>
                <c:pt idx="676">
                  <c:v>0.70866000000000007</c:v>
                </c:pt>
                <c:pt idx="677">
                  <c:v>0.65592000000000006</c:v>
                </c:pt>
                <c:pt idx="678">
                  <c:v>0.27377999999999986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0.33137999999999995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3.8294999999999995</c:v>
                </c:pt>
                <c:pt idx="751">
                  <c:v>0.55691999999999997</c:v>
                </c:pt>
                <c:pt idx="752">
                  <c:v>1.6739999999999998E-2</c:v>
                </c:pt>
                <c:pt idx="753">
                  <c:v>0</c:v>
                </c:pt>
                <c:pt idx="754">
                  <c:v>7.9740000000000005E-2</c:v>
                </c:pt>
                <c:pt idx="755">
                  <c:v>8.39682</c:v>
                </c:pt>
                <c:pt idx="756">
                  <c:v>0.63341999999999998</c:v>
                </c:pt>
                <c:pt idx="757">
                  <c:v>0.1636199999999999</c:v>
                </c:pt>
                <c:pt idx="758">
                  <c:v>3.6000000000000003E-3</c:v>
                </c:pt>
                <c:pt idx="759">
                  <c:v>0</c:v>
                </c:pt>
                <c:pt idx="760">
                  <c:v>2.7639</c:v>
                </c:pt>
                <c:pt idx="761">
                  <c:v>1.2081600000000001</c:v>
                </c:pt>
                <c:pt idx="762">
                  <c:v>0.26351999999999987</c:v>
                </c:pt>
                <c:pt idx="763">
                  <c:v>174.79314000000005</c:v>
                </c:pt>
                <c:pt idx="764">
                  <c:v>53.108280000000001</c:v>
                </c:pt>
                <c:pt idx="765">
                  <c:v>7.3877400000000009</c:v>
                </c:pt>
                <c:pt idx="766">
                  <c:v>2.7808199999999998</c:v>
                </c:pt>
                <c:pt idx="767">
                  <c:v>70.964820000000017</c:v>
                </c:pt>
                <c:pt idx="768">
                  <c:v>61.341660000000012</c:v>
                </c:pt>
                <c:pt idx="769">
                  <c:v>15.908579999999997</c:v>
                </c:pt>
                <c:pt idx="770">
                  <c:v>4.8864600000000005</c:v>
                </c:pt>
                <c:pt idx="771">
                  <c:v>1.4736600000000002</c:v>
                </c:pt>
                <c:pt idx="772">
                  <c:v>0.31373999999999991</c:v>
                </c:pt>
                <c:pt idx="773">
                  <c:v>24.936659999999993</c:v>
                </c:pt>
                <c:pt idx="774">
                  <c:v>17.336160000000007</c:v>
                </c:pt>
                <c:pt idx="775">
                  <c:v>29.773799999999994</c:v>
                </c:pt>
                <c:pt idx="776">
                  <c:v>28.443240000000003</c:v>
                </c:pt>
                <c:pt idx="777">
                  <c:v>40.760819999999988</c:v>
                </c:pt>
                <c:pt idx="778">
                  <c:v>29.503440000000005</c:v>
                </c:pt>
                <c:pt idx="779">
                  <c:v>78.989220000000003</c:v>
                </c:pt>
                <c:pt idx="780">
                  <c:v>53.845740000000013</c:v>
                </c:pt>
                <c:pt idx="781">
                  <c:v>93.61493999999999</c:v>
                </c:pt>
                <c:pt idx="782">
                  <c:v>41.913899999999998</c:v>
                </c:pt>
                <c:pt idx="783">
                  <c:v>19.87019999999999</c:v>
                </c:pt>
                <c:pt idx="784">
                  <c:v>12.159360000000001</c:v>
                </c:pt>
                <c:pt idx="785">
                  <c:v>8.7424199999999992</c:v>
                </c:pt>
                <c:pt idx="786">
                  <c:v>6.077519999999998</c:v>
                </c:pt>
                <c:pt idx="787">
                  <c:v>4.4589599999999994</c:v>
                </c:pt>
                <c:pt idx="788">
                  <c:v>3.3973200000000014</c:v>
                </c:pt>
                <c:pt idx="789">
                  <c:v>2.7813600000000003</c:v>
                </c:pt>
                <c:pt idx="790">
                  <c:v>3.4491600000000004</c:v>
                </c:pt>
                <c:pt idx="791">
                  <c:v>21.618539999999992</c:v>
                </c:pt>
                <c:pt idx="792">
                  <c:v>56.541059999999995</c:v>
                </c:pt>
                <c:pt idx="793">
                  <c:v>30.288239999999995</c:v>
                </c:pt>
                <c:pt idx="794">
                  <c:v>34.484220000000001</c:v>
                </c:pt>
                <c:pt idx="795">
                  <c:v>14.86422</c:v>
                </c:pt>
                <c:pt idx="796">
                  <c:v>5.5693800000000007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6.4546199999999985</c:v>
                </c:pt>
                <c:pt idx="825">
                  <c:v>9.1179000000000006</c:v>
                </c:pt>
                <c:pt idx="826">
                  <c:v>74.079179999999994</c:v>
                </c:pt>
                <c:pt idx="827">
                  <c:v>17.917200000000005</c:v>
                </c:pt>
                <c:pt idx="828">
                  <c:v>7.8323399999999976</c:v>
                </c:pt>
                <c:pt idx="829">
                  <c:v>4.7210400000000003</c:v>
                </c:pt>
                <c:pt idx="830">
                  <c:v>14.699340000000001</c:v>
                </c:pt>
                <c:pt idx="831">
                  <c:v>13.116240000000001</c:v>
                </c:pt>
                <c:pt idx="832">
                  <c:v>7.349400000000001</c:v>
                </c:pt>
                <c:pt idx="833">
                  <c:v>6.4033200000000008</c:v>
                </c:pt>
                <c:pt idx="834">
                  <c:v>30.657600000000002</c:v>
                </c:pt>
                <c:pt idx="835">
                  <c:v>20.900340000000003</c:v>
                </c:pt>
                <c:pt idx="836">
                  <c:v>17.961660000000002</c:v>
                </c:pt>
                <c:pt idx="837">
                  <c:v>53.588700000000031</c:v>
                </c:pt>
                <c:pt idx="838">
                  <c:v>13.349699999999999</c:v>
                </c:pt>
                <c:pt idx="839">
                  <c:v>9.2149199999999976</c:v>
                </c:pt>
                <c:pt idx="840">
                  <c:v>7.5814199999999996</c:v>
                </c:pt>
                <c:pt idx="841">
                  <c:v>5.5216800000000017</c:v>
                </c:pt>
                <c:pt idx="842">
                  <c:v>4.4800200000000014</c:v>
                </c:pt>
                <c:pt idx="843">
                  <c:v>3.8352600000000003</c:v>
                </c:pt>
                <c:pt idx="844">
                  <c:v>3.2295600000000007</c:v>
                </c:pt>
                <c:pt idx="845">
                  <c:v>2.7179999999999995</c:v>
                </c:pt>
                <c:pt idx="846">
                  <c:v>3.9058199999999998</c:v>
                </c:pt>
                <c:pt idx="847">
                  <c:v>5.1240600000000001</c:v>
                </c:pt>
                <c:pt idx="848">
                  <c:v>9.0882000000000005</c:v>
                </c:pt>
                <c:pt idx="849">
                  <c:v>5.3771400000000007</c:v>
                </c:pt>
                <c:pt idx="850">
                  <c:v>4.2155999999999993</c:v>
                </c:pt>
                <c:pt idx="851">
                  <c:v>3.1579199999999998</c:v>
                </c:pt>
                <c:pt idx="852">
                  <c:v>6.0289199999999994</c:v>
                </c:pt>
                <c:pt idx="853">
                  <c:v>12.264300000000004</c:v>
                </c:pt>
                <c:pt idx="854">
                  <c:v>7.1074800000000025</c:v>
                </c:pt>
                <c:pt idx="855">
                  <c:v>5.4757799999999994</c:v>
                </c:pt>
                <c:pt idx="856">
                  <c:v>9.4820399999999996</c:v>
                </c:pt>
                <c:pt idx="857">
                  <c:v>6.1268399999999987</c:v>
                </c:pt>
                <c:pt idx="858">
                  <c:v>8.8858799999999984</c:v>
                </c:pt>
                <c:pt idx="859">
                  <c:v>63.788040000000002</c:v>
                </c:pt>
                <c:pt idx="860">
                  <c:v>17.036999999999995</c:v>
                </c:pt>
                <c:pt idx="861">
                  <c:v>10.040759999999999</c:v>
                </c:pt>
                <c:pt idx="862">
                  <c:v>6.3808200000000008</c:v>
                </c:pt>
                <c:pt idx="863">
                  <c:v>5.0104799999999994</c:v>
                </c:pt>
                <c:pt idx="864">
                  <c:v>31.251599999999996</c:v>
                </c:pt>
                <c:pt idx="865">
                  <c:v>18.283140000000003</c:v>
                </c:pt>
                <c:pt idx="866">
                  <c:v>10.450260000000004</c:v>
                </c:pt>
                <c:pt idx="867">
                  <c:v>6.4162799999999987</c:v>
                </c:pt>
                <c:pt idx="868">
                  <c:v>41.242860000000015</c:v>
                </c:pt>
                <c:pt idx="869">
                  <c:v>17.075519999999997</c:v>
                </c:pt>
                <c:pt idx="870">
                  <c:v>8.4663000000000004</c:v>
                </c:pt>
                <c:pt idx="871">
                  <c:v>12.308580000000003</c:v>
                </c:pt>
                <c:pt idx="872">
                  <c:v>20.292120000000004</c:v>
                </c:pt>
                <c:pt idx="873">
                  <c:v>28.69182</c:v>
                </c:pt>
                <c:pt idx="874">
                  <c:v>23.106959999999994</c:v>
                </c:pt>
                <c:pt idx="875">
                  <c:v>11.876399999999999</c:v>
                </c:pt>
                <c:pt idx="876">
                  <c:v>117.55044000000002</c:v>
                </c:pt>
                <c:pt idx="877">
                  <c:v>33.105059999999995</c:v>
                </c:pt>
                <c:pt idx="878">
                  <c:v>14.793119999999998</c:v>
                </c:pt>
                <c:pt idx="879">
                  <c:v>22.165200000000006</c:v>
                </c:pt>
                <c:pt idx="880">
                  <c:v>11.978280000000002</c:v>
                </c:pt>
                <c:pt idx="881">
                  <c:v>7.8375600000000007</c:v>
                </c:pt>
                <c:pt idx="882">
                  <c:v>5.3429400000000005</c:v>
                </c:pt>
                <c:pt idx="883">
                  <c:v>4.5147599999999999</c:v>
                </c:pt>
                <c:pt idx="884">
                  <c:v>3.6907200000000002</c:v>
                </c:pt>
                <c:pt idx="885">
                  <c:v>5.1017399999999986</c:v>
                </c:pt>
                <c:pt idx="886">
                  <c:v>4.6825199999999993</c:v>
                </c:pt>
                <c:pt idx="887">
                  <c:v>4.2753600000000009</c:v>
                </c:pt>
                <c:pt idx="888">
                  <c:v>3.2117400000000003</c:v>
                </c:pt>
                <c:pt idx="889">
                  <c:v>2.5146000000000011</c:v>
                </c:pt>
                <c:pt idx="890">
                  <c:v>3.6543599999999996</c:v>
                </c:pt>
                <c:pt idx="891">
                  <c:v>18.948060000000002</c:v>
                </c:pt>
                <c:pt idx="892">
                  <c:v>13.381919999999999</c:v>
                </c:pt>
                <c:pt idx="893">
                  <c:v>7.569</c:v>
                </c:pt>
                <c:pt idx="894">
                  <c:v>5.5393200000000009</c:v>
                </c:pt>
                <c:pt idx="895">
                  <c:v>3.9619799999999996</c:v>
                </c:pt>
                <c:pt idx="896">
                  <c:v>3.3337800000000009</c:v>
                </c:pt>
                <c:pt idx="897">
                  <c:v>2.754</c:v>
                </c:pt>
                <c:pt idx="898">
                  <c:v>2.28024</c:v>
                </c:pt>
                <c:pt idx="899">
                  <c:v>1.9263599999999996</c:v>
                </c:pt>
                <c:pt idx="900">
                  <c:v>1.7425799999999991</c:v>
                </c:pt>
                <c:pt idx="901">
                  <c:v>1.5785999999999998</c:v>
                </c:pt>
                <c:pt idx="902">
                  <c:v>1.35198</c:v>
                </c:pt>
                <c:pt idx="903">
                  <c:v>1.1655000000000004</c:v>
                </c:pt>
                <c:pt idx="904">
                  <c:v>1.0182600000000002</c:v>
                </c:pt>
                <c:pt idx="905">
                  <c:v>0.91007999999999978</c:v>
                </c:pt>
                <c:pt idx="906">
                  <c:v>0.90935999999999984</c:v>
                </c:pt>
                <c:pt idx="907">
                  <c:v>0.52865999999999991</c:v>
                </c:pt>
                <c:pt idx="908">
                  <c:v>0.51263999999999998</c:v>
                </c:pt>
                <c:pt idx="909">
                  <c:v>0.57672000000000012</c:v>
                </c:pt>
                <c:pt idx="910">
                  <c:v>0.38105999999999995</c:v>
                </c:pt>
                <c:pt idx="911">
                  <c:v>0.66888000000000014</c:v>
                </c:pt>
                <c:pt idx="912">
                  <c:v>0.47808</c:v>
                </c:pt>
                <c:pt idx="913">
                  <c:v>0.54899999999999993</c:v>
                </c:pt>
                <c:pt idx="914">
                  <c:v>0.66797999999999991</c:v>
                </c:pt>
                <c:pt idx="915">
                  <c:v>0.79955999999999983</c:v>
                </c:pt>
                <c:pt idx="916">
                  <c:v>0.91493999999999986</c:v>
                </c:pt>
                <c:pt idx="917">
                  <c:v>0.89226000000000005</c:v>
                </c:pt>
                <c:pt idx="918">
                  <c:v>0.78029999999999988</c:v>
                </c:pt>
                <c:pt idx="919">
                  <c:v>0.74448000000000003</c:v>
                </c:pt>
                <c:pt idx="920">
                  <c:v>0.73908000000000018</c:v>
                </c:pt>
                <c:pt idx="921">
                  <c:v>0.75185999999999997</c:v>
                </c:pt>
                <c:pt idx="922">
                  <c:v>0.65105999999999997</c:v>
                </c:pt>
                <c:pt idx="923">
                  <c:v>0.66204000000000018</c:v>
                </c:pt>
                <c:pt idx="924">
                  <c:v>0.74934000000000034</c:v>
                </c:pt>
                <c:pt idx="925">
                  <c:v>0.71999999999999975</c:v>
                </c:pt>
                <c:pt idx="926">
                  <c:v>0.68202000000000018</c:v>
                </c:pt>
                <c:pt idx="927">
                  <c:v>0.64710000000000023</c:v>
                </c:pt>
                <c:pt idx="928">
                  <c:v>0.69065999999999972</c:v>
                </c:pt>
                <c:pt idx="929">
                  <c:v>0.68903999999999987</c:v>
                </c:pt>
                <c:pt idx="930">
                  <c:v>0.56862000000000001</c:v>
                </c:pt>
                <c:pt idx="931">
                  <c:v>0.53801999999999994</c:v>
                </c:pt>
                <c:pt idx="932">
                  <c:v>0.59904000000000013</c:v>
                </c:pt>
                <c:pt idx="933">
                  <c:v>0.48582000000000003</c:v>
                </c:pt>
                <c:pt idx="934">
                  <c:v>0.11825999999999995</c:v>
                </c:pt>
                <c:pt idx="935">
                  <c:v>4.3020000000000003E-2</c:v>
                </c:pt>
                <c:pt idx="936">
                  <c:v>2.3939999999999996E-2</c:v>
                </c:pt>
                <c:pt idx="937">
                  <c:v>4.4639999999999999E-2</c:v>
                </c:pt>
                <c:pt idx="938">
                  <c:v>5.2199999999999998E-3</c:v>
                </c:pt>
                <c:pt idx="939">
                  <c:v>0</c:v>
                </c:pt>
                <c:pt idx="940">
                  <c:v>0</c:v>
                </c:pt>
                <c:pt idx="941">
                  <c:v>9.5399999999999999E-3</c:v>
                </c:pt>
                <c:pt idx="942">
                  <c:v>7.7399999999999995E-3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3.7799999999999999E-3</c:v>
                </c:pt>
                <c:pt idx="964">
                  <c:v>1.098E-2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4.8240000000000005E-2</c:v>
                </c:pt>
                <c:pt idx="988">
                  <c:v>0.17676000000000006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0.69858000000000009</c:v>
                </c:pt>
                <c:pt idx="1012">
                  <c:v>0</c:v>
                </c:pt>
                <c:pt idx="101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48800"/>
        <c:axId val="95348608"/>
      </c:scatterChart>
      <c:valAx>
        <c:axId val="95332608"/>
        <c:scaling>
          <c:orientation val="minMax"/>
          <c:max val="41791"/>
          <c:min val="40831"/>
        </c:scaling>
        <c:delete val="0"/>
        <c:axPos val="b"/>
        <c:numFmt formatCode="dd/mm/yy;@" sourceLinked="0"/>
        <c:majorTickMark val="in"/>
        <c:minorTickMark val="none"/>
        <c:tickLblPos val="nextTo"/>
        <c:txPr>
          <a:bodyPr rot="-2400000"/>
          <a:lstStyle/>
          <a:p>
            <a:pPr>
              <a:defRPr sz="1200"/>
            </a:pPr>
            <a:endParaRPr lang="fr-FR"/>
          </a:p>
        </c:txPr>
        <c:crossAx val="95346688"/>
        <c:crosses val="autoZero"/>
        <c:crossBetween val="midCat"/>
        <c:majorUnit val="40"/>
      </c:valAx>
      <c:valAx>
        <c:axId val="9534668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Concentration (ng.L</a:t>
                </a:r>
                <a:r>
                  <a:rPr lang="en-US" sz="1400" baseline="30000"/>
                  <a:t>-1</a:t>
                </a:r>
                <a:r>
                  <a:rPr lang="en-US" sz="1400"/>
                  <a:t>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332608"/>
        <c:crosses val="autoZero"/>
        <c:crossBetween val="midCat"/>
      </c:valAx>
      <c:valAx>
        <c:axId val="95348608"/>
        <c:scaling>
          <c:orientation val="maxMin"/>
          <c:max val="15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err="1" smtClean="0">
                    <a:effectLst/>
                  </a:rPr>
                  <a:t>Débit</a:t>
                </a:r>
                <a:r>
                  <a:rPr lang="en-US" sz="1400" b="1" i="0" baseline="0" dirty="0" smtClean="0">
                    <a:effectLst/>
                  </a:rPr>
                  <a:t> (m</a:t>
                </a:r>
                <a:r>
                  <a:rPr lang="en-US" sz="1400" b="1" i="0" baseline="30000" dirty="0" smtClean="0">
                    <a:effectLst/>
                  </a:rPr>
                  <a:t>3</a:t>
                </a:r>
                <a:r>
                  <a:rPr lang="en-US" sz="1400" b="1" i="0" baseline="0" dirty="0" smtClean="0">
                    <a:effectLst/>
                  </a:rPr>
                  <a:t>.j</a:t>
                </a:r>
                <a:r>
                  <a:rPr lang="en-US" sz="1400" b="1" i="0" baseline="30000" dirty="0" smtClean="0">
                    <a:effectLst/>
                  </a:rPr>
                  <a:t>-1</a:t>
                </a:r>
                <a:r>
                  <a:rPr lang="en-US" sz="1400" b="1" i="0" baseline="0" dirty="0" smtClean="0">
                    <a:effectLst/>
                  </a:rPr>
                  <a:t>.ha</a:t>
                </a:r>
                <a:r>
                  <a:rPr lang="en-US" sz="1400" b="1" i="0" baseline="30000" dirty="0" smtClean="0">
                    <a:effectLst/>
                  </a:rPr>
                  <a:t>-1)</a:t>
                </a:r>
                <a:endParaRPr lang="fr-FR" sz="1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948800"/>
        <c:crosses val="max"/>
        <c:crossBetween val="midCat"/>
      </c:valAx>
      <c:valAx>
        <c:axId val="95948800"/>
        <c:scaling>
          <c:orientation val="minMax"/>
        </c:scaling>
        <c:delete val="1"/>
        <c:axPos val="t"/>
        <c:numFmt formatCode="dd/mm/yy;@" sourceLinked="1"/>
        <c:majorTickMark val="out"/>
        <c:minorTickMark val="none"/>
        <c:tickLblPos val="nextTo"/>
        <c:crossAx val="9534860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7585883478511573"/>
          <c:y val="0.40756332391713745"/>
          <c:w val="0.10500960206763101"/>
          <c:h val="0.13703907721280603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12699223102785E-2"/>
          <c:y val="4.0490086788850202E-2"/>
          <c:w val="0.68543651742887934"/>
          <c:h val="0.795854603725763"/>
        </c:manualLayout>
      </c:layout>
      <c:scatterChart>
        <c:scatterStyle val="lineMarker"/>
        <c:varyColors val="0"/>
        <c:ser>
          <c:idx val="0"/>
          <c:order val="0"/>
          <c:tx>
            <c:v>[entrée]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Feuil1!$B$1:$AA$1</c:f>
              <c:numCache>
                <c:formatCode>dd/mm/yy;@</c:formatCode>
                <c:ptCount val="26"/>
                <c:pt idx="0">
                  <c:v>40837</c:v>
                </c:pt>
                <c:pt idx="1">
                  <c:v>40876</c:v>
                </c:pt>
                <c:pt idx="2">
                  <c:v>40885</c:v>
                </c:pt>
                <c:pt idx="3">
                  <c:v>40910</c:v>
                </c:pt>
                <c:pt idx="4">
                  <c:v>40919</c:v>
                </c:pt>
                <c:pt idx="5">
                  <c:v>40988</c:v>
                </c:pt>
                <c:pt idx="6">
                  <c:v>41009</c:v>
                </c:pt>
                <c:pt idx="7">
                  <c:v>41039</c:v>
                </c:pt>
                <c:pt idx="8">
                  <c:v>41050</c:v>
                </c:pt>
                <c:pt idx="9">
                  <c:v>41086</c:v>
                </c:pt>
                <c:pt idx="10">
                  <c:v>41099</c:v>
                </c:pt>
                <c:pt idx="11">
                  <c:v>41211</c:v>
                </c:pt>
                <c:pt idx="12">
                  <c:v>41222</c:v>
                </c:pt>
                <c:pt idx="13">
                  <c:v>41254</c:v>
                </c:pt>
                <c:pt idx="14">
                  <c:v>41262</c:v>
                </c:pt>
                <c:pt idx="15">
                  <c:v>41288</c:v>
                </c:pt>
                <c:pt idx="16">
                  <c:v>41393</c:v>
                </c:pt>
                <c:pt idx="17">
                  <c:v>41407</c:v>
                </c:pt>
                <c:pt idx="18">
                  <c:v>41416</c:v>
                </c:pt>
                <c:pt idx="19">
                  <c:v>41564</c:v>
                </c:pt>
                <c:pt idx="20">
                  <c:v>41591</c:v>
                </c:pt>
                <c:pt idx="21">
                  <c:v>41611</c:v>
                </c:pt>
                <c:pt idx="22">
                  <c:v>41638</c:v>
                </c:pt>
                <c:pt idx="23">
                  <c:v>41674</c:v>
                </c:pt>
                <c:pt idx="24">
                  <c:v>41689</c:v>
                </c:pt>
                <c:pt idx="25">
                  <c:v>41704</c:v>
                </c:pt>
              </c:numCache>
            </c:numRef>
          </c:xVal>
          <c:yVal>
            <c:numRef>
              <c:f>Feuil1!$B$2:$AA$2</c:f>
              <c:numCache>
                <c:formatCode>0</c:formatCode>
                <c:ptCount val="26"/>
                <c:pt idx="0">
                  <c:v>183.27499999999998</c:v>
                </c:pt>
                <c:pt idx="1">
                  <c:v>9.4282000000000004</c:v>
                </c:pt>
                <c:pt idx="2">
                  <c:v>52960.087866666669</c:v>
                </c:pt>
                <c:pt idx="3">
                  <c:v>10190.707466666667</c:v>
                </c:pt>
                <c:pt idx="4">
                  <c:v>183.095</c:v>
                </c:pt>
                <c:pt idx="5">
                  <c:v>157.55439999999999</c:v>
                </c:pt>
                <c:pt idx="6">
                  <c:v>102.67319999999999</c:v>
                </c:pt>
                <c:pt idx="7">
                  <c:v>405.96719999999999</c:v>
                </c:pt>
                <c:pt idx="8">
                  <c:v>214.75700000000001</c:v>
                </c:pt>
                <c:pt idx="9">
                  <c:v>58.3932</c:v>
                </c:pt>
                <c:pt idx="10">
                  <c:v>21.425599999999999</c:v>
                </c:pt>
                <c:pt idx="11">
                  <c:v>74.942800000000005</c:v>
                </c:pt>
                <c:pt idx="12">
                  <c:v>619.83310000000006</c:v>
                </c:pt>
                <c:pt idx="13">
                  <c:v>85.03479999999999</c:v>
                </c:pt>
                <c:pt idx="14">
                  <c:v>281.92700000000002</c:v>
                </c:pt>
                <c:pt idx="15">
                  <c:v>45.828799999999994</c:v>
                </c:pt>
                <c:pt idx="16">
                  <c:v>968.07080000000008</c:v>
                </c:pt>
                <c:pt idx="17">
                  <c:v>252.80006666666665</c:v>
                </c:pt>
                <c:pt idx="18">
                  <c:v>1489.0910000000001</c:v>
                </c:pt>
                <c:pt idx="19">
                  <c:v>142</c:v>
                </c:pt>
                <c:pt idx="20">
                  <c:v>99</c:v>
                </c:pt>
                <c:pt idx="21">
                  <c:v>51</c:v>
                </c:pt>
                <c:pt idx="22">
                  <c:v>103</c:v>
                </c:pt>
                <c:pt idx="23">
                  <c:v>52</c:v>
                </c:pt>
                <c:pt idx="24">
                  <c:v>40</c:v>
                </c:pt>
                <c:pt idx="25">
                  <c:v>16</c:v>
                </c:pt>
              </c:numCache>
            </c:numRef>
          </c:yVal>
          <c:smooth val="0"/>
        </c:ser>
        <c:ser>
          <c:idx val="1"/>
          <c:order val="1"/>
          <c:tx>
            <c:v>[sortie]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Feuil1!$B$5:$AA$5</c:f>
              <c:numCache>
                <c:formatCode>dd/mm/yy;@</c:formatCode>
                <c:ptCount val="26"/>
                <c:pt idx="0">
                  <c:v>40837</c:v>
                </c:pt>
                <c:pt idx="1">
                  <c:v>40876</c:v>
                </c:pt>
                <c:pt idx="2">
                  <c:v>40885</c:v>
                </c:pt>
                <c:pt idx="3">
                  <c:v>40910</c:v>
                </c:pt>
                <c:pt idx="4">
                  <c:v>40919</c:v>
                </c:pt>
                <c:pt idx="5">
                  <c:v>40988</c:v>
                </c:pt>
                <c:pt idx="6">
                  <c:v>41009</c:v>
                </c:pt>
                <c:pt idx="7">
                  <c:v>41039</c:v>
                </c:pt>
                <c:pt idx="8">
                  <c:v>41050</c:v>
                </c:pt>
                <c:pt idx="9">
                  <c:v>41086</c:v>
                </c:pt>
                <c:pt idx="10">
                  <c:v>41099</c:v>
                </c:pt>
                <c:pt idx="11">
                  <c:v>41211</c:v>
                </c:pt>
                <c:pt idx="12">
                  <c:v>41222</c:v>
                </c:pt>
                <c:pt idx="13">
                  <c:v>41254</c:v>
                </c:pt>
                <c:pt idx="14">
                  <c:v>41262</c:v>
                </c:pt>
                <c:pt idx="15">
                  <c:v>41288</c:v>
                </c:pt>
                <c:pt idx="16">
                  <c:v>41393</c:v>
                </c:pt>
                <c:pt idx="17">
                  <c:v>41407</c:v>
                </c:pt>
                <c:pt idx="18">
                  <c:v>41416</c:v>
                </c:pt>
                <c:pt idx="19">
                  <c:v>41564</c:v>
                </c:pt>
                <c:pt idx="20">
                  <c:v>41591</c:v>
                </c:pt>
                <c:pt idx="21">
                  <c:v>41611</c:v>
                </c:pt>
                <c:pt idx="22">
                  <c:v>42003</c:v>
                </c:pt>
                <c:pt idx="23">
                  <c:v>41674</c:v>
                </c:pt>
                <c:pt idx="24">
                  <c:v>41689</c:v>
                </c:pt>
                <c:pt idx="25">
                  <c:v>41704</c:v>
                </c:pt>
              </c:numCache>
            </c:numRef>
          </c:xVal>
          <c:yVal>
            <c:numRef>
              <c:f>Feuil1!$B$6:$AA$6</c:f>
              <c:numCache>
                <c:formatCode>0</c:formatCode>
                <c:ptCount val="26"/>
                <c:pt idx="0">
                  <c:v>72.900000000000006</c:v>
                </c:pt>
                <c:pt idx="1">
                  <c:v>19.838000000000001</c:v>
                </c:pt>
                <c:pt idx="2">
                  <c:v>49046.589833333332</c:v>
                </c:pt>
                <c:pt idx="3">
                  <c:v>6088.6662999999999</c:v>
                </c:pt>
                <c:pt idx="4">
                  <c:v>138.39839999999998</c:v>
                </c:pt>
                <c:pt idx="5">
                  <c:v>276.02420000000001</c:v>
                </c:pt>
                <c:pt idx="6">
                  <c:v>562.95260000000007</c:v>
                </c:pt>
                <c:pt idx="7">
                  <c:v>905.05270000000007</c:v>
                </c:pt>
                <c:pt idx="8">
                  <c:v>312.43219999999997</c:v>
                </c:pt>
                <c:pt idx="9">
                  <c:v>140.58530000000002</c:v>
                </c:pt>
                <c:pt idx="10">
                  <c:v>50.245400000000004</c:v>
                </c:pt>
                <c:pt idx="11">
                  <c:v>194.8158</c:v>
                </c:pt>
                <c:pt idx="12">
                  <c:v>501.51900000000001</c:v>
                </c:pt>
                <c:pt idx="13">
                  <c:v>81.275800000000004</c:v>
                </c:pt>
                <c:pt idx="14">
                  <c:v>154.04860000000002</c:v>
                </c:pt>
                <c:pt idx="15">
                  <c:v>37.330800000000004</c:v>
                </c:pt>
                <c:pt idx="16">
                  <c:v>646.36959999999999</c:v>
                </c:pt>
                <c:pt idx="17">
                  <c:v>286.59589999999992</c:v>
                </c:pt>
                <c:pt idx="18">
                  <c:v>1804.7089000000001</c:v>
                </c:pt>
                <c:pt idx="19">
                  <c:v>149</c:v>
                </c:pt>
                <c:pt idx="20">
                  <c:v>81</c:v>
                </c:pt>
                <c:pt idx="21">
                  <c:v>71</c:v>
                </c:pt>
                <c:pt idx="22">
                  <c:v>71</c:v>
                </c:pt>
                <c:pt idx="23">
                  <c:v>50</c:v>
                </c:pt>
                <c:pt idx="24">
                  <c:v>46</c:v>
                </c:pt>
                <c:pt idx="25">
                  <c:v>31</c:v>
                </c:pt>
              </c:numCache>
            </c:numRef>
          </c:yVal>
          <c:smooth val="0"/>
        </c:ser>
        <c:ser>
          <c:idx val="2"/>
          <c:order val="2"/>
          <c:tx>
            <c:v>Norme 5 µg.L-1</c:v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'C:\Users\gaullier1\Desktop\GFP2015\[MANONCOURT_concentration.xlsx]total'!$B$4:$AB$4</c:f>
              <c:numCache>
                <c:formatCode>General</c:formatCode>
                <c:ptCount val="27"/>
                <c:pt idx="0">
                  <c:v>40843</c:v>
                </c:pt>
                <c:pt idx="1">
                  <c:v>40891</c:v>
                </c:pt>
                <c:pt idx="2">
                  <c:v>40917</c:v>
                </c:pt>
                <c:pt idx="3">
                  <c:v>40934</c:v>
                </c:pt>
                <c:pt idx="4">
                  <c:v>40959</c:v>
                </c:pt>
                <c:pt idx="5">
                  <c:v>40973</c:v>
                </c:pt>
                <c:pt idx="6">
                  <c:v>40987</c:v>
                </c:pt>
                <c:pt idx="7">
                  <c:v>41001</c:v>
                </c:pt>
                <c:pt idx="8">
                  <c:v>41032</c:v>
                </c:pt>
                <c:pt idx="9">
                  <c:v>41219</c:v>
                </c:pt>
                <c:pt idx="10">
                  <c:v>41235</c:v>
                </c:pt>
                <c:pt idx="11">
                  <c:v>41262</c:v>
                </c:pt>
                <c:pt idx="12">
                  <c:v>41281</c:v>
                </c:pt>
                <c:pt idx="13">
                  <c:v>41305</c:v>
                </c:pt>
                <c:pt idx="14">
                  <c:v>41323</c:v>
                </c:pt>
                <c:pt idx="15">
                  <c:v>41409</c:v>
                </c:pt>
                <c:pt idx="16">
                  <c:v>41421</c:v>
                </c:pt>
                <c:pt idx="17">
                  <c:v>41437</c:v>
                </c:pt>
                <c:pt idx="18">
                  <c:v>41450</c:v>
                </c:pt>
                <c:pt idx="19">
                  <c:v>41568</c:v>
                </c:pt>
                <c:pt idx="20">
                  <c:v>41590</c:v>
                </c:pt>
                <c:pt idx="21">
                  <c:v>41603</c:v>
                </c:pt>
                <c:pt idx="22">
                  <c:v>41646</c:v>
                </c:pt>
                <c:pt idx="23">
                  <c:v>41659</c:v>
                </c:pt>
                <c:pt idx="24">
                  <c:v>41674</c:v>
                </c:pt>
                <c:pt idx="25">
                  <c:v>41710</c:v>
                </c:pt>
                <c:pt idx="26">
                  <c:v>41722</c:v>
                </c:pt>
              </c:numCache>
            </c:numRef>
          </c:xVal>
          <c:yVal>
            <c:numRef>
              <c:f>'C:\Users\gaullier1\Desktop\GFP2015\[MANONCOURT_concentration.xlsx]total'!$B$9:$AB$9</c:f>
              <c:numCache>
                <c:formatCode>General</c:formatCode>
                <c:ptCount val="27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68480"/>
        <c:axId val="95674368"/>
      </c:scatterChart>
      <c:scatterChart>
        <c:scatterStyle val="lineMarker"/>
        <c:varyColors val="0"/>
        <c:ser>
          <c:idx val="3"/>
          <c:order val="3"/>
          <c:spPr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Feuil1!$P$18:$P$1018</c:f>
              <c:numCache>
                <c:formatCode>m/d/yyyy</c:formatCode>
                <c:ptCount val="1001"/>
                <c:pt idx="0">
                  <c:v>40820</c:v>
                </c:pt>
                <c:pt idx="1">
                  <c:v>40821</c:v>
                </c:pt>
                <c:pt idx="2">
                  <c:v>40822</c:v>
                </c:pt>
                <c:pt idx="3">
                  <c:v>40823</c:v>
                </c:pt>
                <c:pt idx="4">
                  <c:v>40824</c:v>
                </c:pt>
                <c:pt idx="5">
                  <c:v>40825</c:v>
                </c:pt>
                <c:pt idx="6">
                  <c:v>40826</c:v>
                </c:pt>
                <c:pt idx="7">
                  <c:v>40827</c:v>
                </c:pt>
                <c:pt idx="8">
                  <c:v>40828</c:v>
                </c:pt>
                <c:pt idx="9">
                  <c:v>40829</c:v>
                </c:pt>
                <c:pt idx="10">
                  <c:v>40830</c:v>
                </c:pt>
                <c:pt idx="11">
                  <c:v>40831</c:v>
                </c:pt>
                <c:pt idx="12">
                  <c:v>40832</c:v>
                </c:pt>
                <c:pt idx="13">
                  <c:v>40833</c:v>
                </c:pt>
                <c:pt idx="14">
                  <c:v>40834</c:v>
                </c:pt>
                <c:pt idx="15">
                  <c:v>40835</c:v>
                </c:pt>
                <c:pt idx="16">
                  <c:v>40836</c:v>
                </c:pt>
                <c:pt idx="17">
                  <c:v>40837</c:v>
                </c:pt>
                <c:pt idx="18">
                  <c:v>40838</c:v>
                </c:pt>
                <c:pt idx="19">
                  <c:v>40839</c:v>
                </c:pt>
                <c:pt idx="20">
                  <c:v>40840</c:v>
                </c:pt>
                <c:pt idx="21">
                  <c:v>40841</c:v>
                </c:pt>
                <c:pt idx="22">
                  <c:v>40842</c:v>
                </c:pt>
                <c:pt idx="23">
                  <c:v>40843</c:v>
                </c:pt>
                <c:pt idx="24">
                  <c:v>40844</c:v>
                </c:pt>
                <c:pt idx="25">
                  <c:v>40845</c:v>
                </c:pt>
                <c:pt idx="26">
                  <c:v>40846</c:v>
                </c:pt>
                <c:pt idx="27">
                  <c:v>40847</c:v>
                </c:pt>
                <c:pt idx="28">
                  <c:v>40848</c:v>
                </c:pt>
                <c:pt idx="29">
                  <c:v>40849</c:v>
                </c:pt>
                <c:pt idx="30">
                  <c:v>40850</c:v>
                </c:pt>
                <c:pt idx="31">
                  <c:v>40851</c:v>
                </c:pt>
                <c:pt idx="32">
                  <c:v>40852</c:v>
                </c:pt>
                <c:pt idx="33">
                  <c:v>40853</c:v>
                </c:pt>
                <c:pt idx="34">
                  <c:v>40854</c:v>
                </c:pt>
                <c:pt idx="35">
                  <c:v>40855</c:v>
                </c:pt>
                <c:pt idx="36">
                  <c:v>40856</c:v>
                </c:pt>
                <c:pt idx="37">
                  <c:v>40857</c:v>
                </c:pt>
                <c:pt idx="38">
                  <c:v>40858</c:v>
                </c:pt>
                <c:pt idx="39">
                  <c:v>40859</c:v>
                </c:pt>
                <c:pt idx="40">
                  <c:v>40860</c:v>
                </c:pt>
                <c:pt idx="41">
                  <c:v>40861</c:v>
                </c:pt>
                <c:pt idx="42">
                  <c:v>40862</c:v>
                </c:pt>
                <c:pt idx="43">
                  <c:v>40863</c:v>
                </c:pt>
                <c:pt idx="44">
                  <c:v>40864</c:v>
                </c:pt>
                <c:pt idx="45">
                  <c:v>40865</c:v>
                </c:pt>
                <c:pt idx="46">
                  <c:v>40866</c:v>
                </c:pt>
                <c:pt idx="47">
                  <c:v>40867</c:v>
                </c:pt>
                <c:pt idx="48">
                  <c:v>40868</c:v>
                </c:pt>
                <c:pt idx="49">
                  <c:v>40869</c:v>
                </c:pt>
                <c:pt idx="50">
                  <c:v>40870</c:v>
                </c:pt>
                <c:pt idx="51">
                  <c:v>40871</c:v>
                </c:pt>
                <c:pt idx="52">
                  <c:v>40872</c:v>
                </c:pt>
                <c:pt idx="53">
                  <c:v>40873</c:v>
                </c:pt>
                <c:pt idx="54">
                  <c:v>40874</c:v>
                </c:pt>
                <c:pt idx="55">
                  <c:v>40875</c:v>
                </c:pt>
                <c:pt idx="56">
                  <c:v>40876</c:v>
                </c:pt>
                <c:pt idx="57">
                  <c:v>40877</c:v>
                </c:pt>
                <c:pt idx="58">
                  <c:v>40878</c:v>
                </c:pt>
                <c:pt idx="59">
                  <c:v>40879</c:v>
                </c:pt>
                <c:pt idx="60">
                  <c:v>40880</c:v>
                </c:pt>
                <c:pt idx="61">
                  <c:v>40881</c:v>
                </c:pt>
                <c:pt idx="62">
                  <c:v>40882</c:v>
                </c:pt>
                <c:pt idx="63">
                  <c:v>40883</c:v>
                </c:pt>
                <c:pt idx="64">
                  <c:v>40884</c:v>
                </c:pt>
                <c:pt idx="65">
                  <c:v>40885</c:v>
                </c:pt>
                <c:pt idx="66">
                  <c:v>40886</c:v>
                </c:pt>
                <c:pt idx="67">
                  <c:v>40887</c:v>
                </c:pt>
                <c:pt idx="68">
                  <c:v>40888</c:v>
                </c:pt>
                <c:pt idx="69">
                  <c:v>40889</c:v>
                </c:pt>
                <c:pt idx="70">
                  <c:v>40890</c:v>
                </c:pt>
                <c:pt idx="71">
                  <c:v>40891</c:v>
                </c:pt>
                <c:pt idx="72">
                  <c:v>40892</c:v>
                </c:pt>
                <c:pt idx="73">
                  <c:v>40893</c:v>
                </c:pt>
                <c:pt idx="74">
                  <c:v>40894</c:v>
                </c:pt>
                <c:pt idx="75">
                  <c:v>40895</c:v>
                </c:pt>
                <c:pt idx="76">
                  <c:v>40896</c:v>
                </c:pt>
                <c:pt idx="77">
                  <c:v>40897</c:v>
                </c:pt>
                <c:pt idx="78">
                  <c:v>40898</c:v>
                </c:pt>
                <c:pt idx="79">
                  <c:v>40899</c:v>
                </c:pt>
                <c:pt idx="80">
                  <c:v>40900</c:v>
                </c:pt>
                <c:pt idx="81">
                  <c:v>40901</c:v>
                </c:pt>
                <c:pt idx="82">
                  <c:v>40902</c:v>
                </c:pt>
                <c:pt idx="83">
                  <c:v>40903</c:v>
                </c:pt>
                <c:pt idx="84">
                  <c:v>40904</c:v>
                </c:pt>
                <c:pt idx="85">
                  <c:v>40905</c:v>
                </c:pt>
                <c:pt idx="86">
                  <c:v>40906</c:v>
                </c:pt>
                <c:pt idx="87">
                  <c:v>40907</c:v>
                </c:pt>
                <c:pt idx="88">
                  <c:v>40908</c:v>
                </c:pt>
                <c:pt idx="89">
                  <c:v>40909</c:v>
                </c:pt>
                <c:pt idx="90">
                  <c:v>40910</c:v>
                </c:pt>
                <c:pt idx="91">
                  <c:v>40911</c:v>
                </c:pt>
                <c:pt idx="92">
                  <c:v>40912</c:v>
                </c:pt>
                <c:pt idx="93">
                  <c:v>40913</c:v>
                </c:pt>
                <c:pt idx="94">
                  <c:v>40914</c:v>
                </c:pt>
                <c:pt idx="95">
                  <c:v>40915</c:v>
                </c:pt>
                <c:pt idx="96">
                  <c:v>40916</c:v>
                </c:pt>
                <c:pt idx="97">
                  <c:v>40917</c:v>
                </c:pt>
                <c:pt idx="98">
                  <c:v>40918</c:v>
                </c:pt>
                <c:pt idx="99">
                  <c:v>40919</c:v>
                </c:pt>
                <c:pt idx="100">
                  <c:v>40920</c:v>
                </c:pt>
                <c:pt idx="101">
                  <c:v>40921</c:v>
                </c:pt>
                <c:pt idx="102">
                  <c:v>40922</c:v>
                </c:pt>
                <c:pt idx="103">
                  <c:v>40923</c:v>
                </c:pt>
                <c:pt idx="104">
                  <c:v>40924</c:v>
                </c:pt>
                <c:pt idx="105">
                  <c:v>40925</c:v>
                </c:pt>
                <c:pt idx="106">
                  <c:v>40926</c:v>
                </c:pt>
                <c:pt idx="107">
                  <c:v>40927</c:v>
                </c:pt>
                <c:pt idx="108">
                  <c:v>40928</c:v>
                </c:pt>
                <c:pt idx="109">
                  <c:v>40929</c:v>
                </c:pt>
                <c:pt idx="110">
                  <c:v>40930</c:v>
                </c:pt>
                <c:pt idx="111">
                  <c:v>40931</c:v>
                </c:pt>
                <c:pt idx="112">
                  <c:v>40932</c:v>
                </c:pt>
                <c:pt idx="113">
                  <c:v>40933</c:v>
                </c:pt>
                <c:pt idx="114">
                  <c:v>40934</c:v>
                </c:pt>
                <c:pt idx="115">
                  <c:v>40935</c:v>
                </c:pt>
                <c:pt idx="116">
                  <c:v>40936</c:v>
                </c:pt>
                <c:pt idx="117">
                  <c:v>40937</c:v>
                </c:pt>
                <c:pt idx="118">
                  <c:v>40938</c:v>
                </c:pt>
                <c:pt idx="119">
                  <c:v>40939</c:v>
                </c:pt>
                <c:pt idx="120">
                  <c:v>40940</c:v>
                </c:pt>
                <c:pt idx="121">
                  <c:v>40941</c:v>
                </c:pt>
                <c:pt idx="122">
                  <c:v>40942</c:v>
                </c:pt>
                <c:pt idx="123">
                  <c:v>40943</c:v>
                </c:pt>
                <c:pt idx="124">
                  <c:v>40944</c:v>
                </c:pt>
                <c:pt idx="125">
                  <c:v>40945</c:v>
                </c:pt>
                <c:pt idx="126">
                  <c:v>40946</c:v>
                </c:pt>
                <c:pt idx="127">
                  <c:v>40947</c:v>
                </c:pt>
                <c:pt idx="128">
                  <c:v>40948</c:v>
                </c:pt>
                <c:pt idx="129">
                  <c:v>40949</c:v>
                </c:pt>
                <c:pt idx="130">
                  <c:v>40950</c:v>
                </c:pt>
                <c:pt idx="131">
                  <c:v>40951</c:v>
                </c:pt>
                <c:pt idx="132">
                  <c:v>40952</c:v>
                </c:pt>
                <c:pt idx="133">
                  <c:v>40953</c:v>
                </c:pt>
                <c:pt idx="134">
                  <c:v>40954</c:v>
                </c:pt>
                <c:pt idx="135">
                  <c:v>40955</c:v>
                </c:pt>
                <c:pt idx="136">
                  <c:v>40956</c:v>
                </c:pt>
                <c:pt idx="137">
                  <c:v>40957</c:v>
                </c:pt>
                <c:pt idx="138">
                  <c:v>40958</c:v>
                </c:pt>
                <c:pt idx="139">
                  <c:v>40959</c:v>
                </c:pt>
                <c:pt idx="140">
                  <c:v>40960</c:v>
                </c:pt>
                <c:pt idx="141">
                  <c:v>40961</c:v>
                </c:pt>
                <c:pt idx="142">
                  <c:v>40962</c:v>
                </c:pt>
                <c:pt idx="143">
                  <c:v>40963</c:v>
                </c:pt>
                <c:pt idx="144">
                  <c:v>40964</c:v>
                </c:pt>
                <c:pt idx="145">
                  <c:v>40965</c:v>
                </c:pt>
                <c:pt idx="146">
                  <c:v>40966</c:v>
                </c:pt>
                <c:pt idx="147">
                  <c:v>40967</c:v>
                </c:pt>
                <c:pt idx="148">
                  <c:v>40968</c:v>
                </c:pt>
                <c:pt idx="149">
                  <c:v>40969</c:v>
                </c:pt>
                <c:pt idx="150">
                  <c:v>40970</c:v>
                </c:pt>
                <c:pt idx="151">
                  <c:v>40971</c:v>
                </c:pt>
                <c:pt idx="152">
                  <c:v>40972</c:v>
                </c:pt>
                <c:pt idx="153">
                  <c:v>40973</c:v>
                </c:pt>
                <c:pt idx="154">
                  <c:v>40974</c:v>
                </c:pt>
                <c:pt idx="155">
                  <c:v>40975</c:v>
                </c:pt>
                <c:pt idx="156">
                  <c:v>40976</c:v>
                </c:pt>
                <c:pt idx="157">
                  <c:v>40977</c:v>
                </c:pt>
                <c:pt idx="158">
                  <c:v>40978</c:v>
                </c:pt>
                <c:pt idx="159">
                  <c:v>40979</c:v>
                </c:pt>
                <c:pt idx="160">
                  <c:v>40980</c:v>
                </c:pt>
                <c:pt idx="161">
                  <c:v>40981</c:v>
                </c:pt>
                <c:pt idx="162">
                  <c:v>40982</c:v>
                </c:pt>
                <c:pt idx="163">
                  <c:v>40983</c:v>
                </c:pt>
                <c:pt idx="164">
                  <c:v>40984</c:v>
                </c:pt>
                <c:pt idx="165">
                  <c:v>40985</c:v>
                </c:pt>
                <c:pt idx="166">
                  <c:v>40986</c:v>
                </c:pt>
                <c:pt idx="167">
                  <c:v>40987</c:v>
                </c:pt>
                <c:pt idx="168">
                  <c:v>40988</c:v>
                </c:pt>
                <c:pt idx="169">
                  <c:v>40989</c:v>
                </c:pt>
                <c:pt idx="170">
                  <c:v>40990</c:v>
                </c:pt>
                <c:pt idx="171">
                  <c:v>40991</c:v>
                </c:pt>
                <c:pt idx="172">
                  <c:v>40992</c:v>
                </c:pt>
                <c:pt idx="173">
                  <c:v>40993</c:v>
                </c:pt>
                <c:pt idx="174">
                  <c:v>40994</c:v>
                </c:pt>
                <c:pt idx="175">
                  <c:v>40995</c:v>
                </c:pt>
                <c:pt idx="176">
                  <c:v>40996</c:v>
                </c:pt>
                <c:pt idx="177">
                  <c:v>40997</c:v>
                </c:pt>
                <c:pt idx="178">
                  <c:v>40998</c:v>
                </c:pt>
                <c:pt idx="179">
                  <c:v>40999</c:v>
                </c:pt>
                <c:pt idx="180">
                  <c:v>41000</c:v>
                </c:pt>
                <c:pt idx="181">
                  <c:v>41001</c:v>
                </c:pt>
                <c:pt idx="182">
                  <c:v>41002</c:v>
                </c:pt>
                <c:pt idx="183">
                  <c:v>41003</c:v>
                </c:pt>
                <c:pt idx="184">
                  <c:v>41004</c:v>
                </c:pt>
                <c:pt idx="185">
                  <c:v>41005</c:v>
                </c:pt>
                <c:pt idx="186">
                  <c:v>41006</c:v>
                </c:pt>
                <c:pt idx="187">
                  <c:v>41007</c:v>
                </c:pt>
                <c:pt idx="188">
                  <c:v>41008</c:v>
                </c:pt>
                <c:pt idx="189">
                  <c:v>41009</c:v>
                </c:pt>
                <c:pt idx="190">
                  <c:v>41010</c:v>
                </c:pt>
                <c:pt idx="191">
                  <c:v>41011</c:v>
                </c:pt>
                <c:pt idx="192">
                  <c:v>41012</c:v>
                </c:pt>
                <c:pt idx="193">
                  <c:v>41013</c:v>
                </c:pt>
                <c:pt idx="194">
                  <c:v>41014</c:v>
                </c:pt>
                <c:pt idx="195">
                  <c:v>41015</c:v>
                </c:pt>
                <c:pt idx="196">
                  <c:v>41016</c:v>
                </c:pt>
                <c:pt idx="197">
                  <c:v>41017</c:v>
                </c:pt>
                <c:pt idx="198">
                  <c:v>41018</c:v>
                </c:pt>
                <c:pt idx="199">
                  <c:v>41019</c:v>
                </c:pt>
                <c:pt idx="200">
                  <c:v>41020</c:v>
                </c:pt>
                <c:pt idx="201">
                  <c:v>41021</c:v>
                </c:pt>
                <c:pt idx="202">
                  <c:v>41022</c:v>
                </c:pt>
                <c:pt idx="203">
                  <c:v>41023</c:v>
                </c:pt>
                <c:pt idx="204">
                  <c:v>41024</c:v>
                </c:pt>
                <c:pt idx="205">
                  <c:v>41025</c:v>
                </c:pt>
                <c:pt idx="206">
                  <c:v>41026</c:v>
                </c:pt>
                <c:pt idx="207">
                  <c:v>41027</c:v>
                </c:pt>
                <c:pt idx="208">
                  <c:v>41028</c:v>
                </c:pt>
                <c:pt idx="209">
                  <c:v>41029</c:v>
                </c:pt>
                <c:pt idx="210">
                  <c:v>41030</c:v>
                </c:pt>
                <c:pt idx="211">
                  <c:v>41031</c:v>
                </c:pt>
                <c:pt idx="212">
                  <c:v>41032</c:v>
                </c:pt>
                <c:pt idx="213">
                  <c:v>41033</c:v>
                </c:pt>
                <c:pt idx="214">
                  <c:v>41034</c:v>
                </c:pt>
                <c:pt idx="215">
                  <c:v>41035</c:v>
                </c:pt>
                <c:pt idx="216">
                  <c:v>41036</c:v>
                </c:pt>
                <c:pt idx="217">
                  <c:v>41037</c:v>
                </c:pt>
                <c:pt idx="218">
                  <c:v>41038</c:v>
                </c:pt>
                <c:pt idx="219">
                  <c:v>41039</c:v>
                </c:pt>
                <c:pt idx="220">
                  <c:v>41040</c:v>
                </c:pt>
                <c:pt idx="221">
                  <c:v>41041</c:v>
                </c:pt>
                <c:pt idx="222">
                  <c:v>41042</c:v>
                </c:pt>
                <c:pt idx="223">
                  <c:v>41043</c:v>
                </c:pt>
                <c:pt idx="224">
                  <c:v>41044</c:v>
                </c:pt>
                <c:pt idx="225">
                  <c:v>41045</c:v>
                </c:pt>
                <c:pt idx="226">
                  <c:v>41046</c:v>
                </c:pt>
                <c:pt idx="227">
                  <c:v>41047</c:v>
                </c:pt>
                <c:pt idx="228">
                  <c:v>41048</c:v>
                </c:pt>
                <c:pt idx="229">
                  <c:v>41049</c:v>
                </c:pt>
                <c:pt idx="230">
                  <c:v>41050</c:v>
                </c:pt>
                <c:pt idx="231">
                  <c:v>41051</c:v>
                </c:pt>
                <c:pt idx="232">
                  <c:v>41052</c:v>
                </c:pt>
                <c:pt idx="233">
                  <c:v>41053</c:v>
                </c:pt>
                <c:pt idx="234">
                  <c:v>41054</c:v>
                </c:pt>
                <c:pt idx="235">
                  <c:v>41055</c:v>
                </c:pt>
                <c:pt idx="236">
                  <c:v>41056</c:v>
                </c:pt>
                <c:pt idx="237">
                  <c:v>41057</c:v>
                </c:pt>
                <c:pt idx="238">
                  <c:v>41058</c:v>
                </c:pt>
                <c:pt idx="239">
                  <c:v>41059</c:v>
                </c:pt>
                <c:pt idx="240">
                  <c:v>41060</c:v>
                </c:pt>
                <c:pt idx="241">
                  <c:v>41061</c:v>
                </c:pt>
                <c:pt idx="242">
                  <c:v>41062</c:v>
                </c:pt>
                <c:pt idx="243">
                  <c:v>41063</c:v>
                </c:pt>
                <c:pt idx="244">
                  <c:v>41064</c:v>
                </c:pt>
                <c:pt idx="245">
                  <c:v>41065</c:v>
                </c:pt>
                <c:pt idx="246">
                  <c:v>41066</c:v>
                </c:pt>
                <c:pt idx="247">
                  <c:v>41067</c:v>
                </c:pt>
                <c:pt idx="248">
                  <c:v>41068</c:v>
                </c:pt>
                <c:pt idx="249">
                  <c:v>41069</c:v>
                </c:pt>
                <c:pt idx="250">
                  <c:v>41070</c:v>
                </c:pt>
                <c:pt idx="251">
                  <c:v>41071</c:v>
                </c:pt>
                <c:pt idx="252">
                  <c:v>41072</c:v>
                </c:pt>
                <c:pt idx="253">
                  <c:v>41073</c:v>
                </c:pt>
                <c:pt idx="254">
                  <c:v>41074</c:v>
                </c:pt>
                <c:pt idx="255">
                  <c:v>41075</c:v>
                </c:pt>
                <c:pt idx="256">
                  <c:v>41076</c:v>
                </c:pt>
                <c:pt idx="257">
                  <c:v>41077</c:v>
                </c:pt>
                <c:pt idx="258">
                  <c:v>41078</c:v>
                </c:pt>
                <c:pt idx="259">
                  <c:v>41079</c:v>
                </c:pt>
                <c:pt idx="260">
                  <c:v>41080</c:v>
                </c:pt>
                <c:pt idx="261">
                  <c:v>41081</c:v>
                </c:pt>
                <c:pt idx="262">
                  <c:v>41082</c:v>
                </c:pt>
                <c:pt idx="263">
                  <c:v>41083</c:v>
                </c:pt>
                <c:pt idx="264">
                  <c:v>41084</c:v>
                </c:pt>
                <c:pt idx="265">
                  <c:v>41085</c:v>
                </c:pt>
                <c:pt idx="266">
                  <c:v>41086</c:v>
                </c:pt>
                <c:pt idx="267">
                  <c:v>41087</c:v>
                </c:pt>
                <c:pt idx="268">
                  <c:v>41088</c:v>
                </c:pt>
                <c:pt idx="269">
                  <c:v>41089</c:v>
                </c:pt>
                <c:pt idx="270">
                  <c:v>41090</c:v>
                </c:pt>
                <c:pt idx="271">
                  <c:v>41091</c:v>
                </c:pt>
                <c:pt idx="272">
                  <c:v>41092</c:v>
                </c:pt>
                <c:pt idx="273">
                  <c:v>41093</c:v>
                </c:pt>
                <c:pt idx="274">
                  <c:v>41094</c:v>
                </c:pt>
                <c:pt idx="275">
                  <c:v>41095</c:v>
                </c:pt>
                <c:pt idx="276">
                  <c:v>41096</c:v>
                </c:pt>
                <c:pt idx="277">
                  <c:v>41097</c:v>
                </c:pt>
                <c:pt idx="278">
                  <c:v>41098</c:v>
                </c:pt>
                <c:pt idx="279">
                  <c:v>41099</c:v>
                </c:pt>
                <c:pt idx="280">
                  <c:v>41100</c:v>
                </c:pt>
                <c:pt idx="281">
                  <c:v>41101</c:v>
                </c:pt>
                <c:pt idx="282">
                  <c:v>41102</c:v>
                </c:pt>
                <c:pt idx="283">
                  <c:v>41103</c:v>
                </c:pt>
                <c:pt idx="284">
                  <c:v>41104</c:v>
                </c:pt>
                <c:pt idx="285">
                  <c:v>41105</c:v>
                </c:pt>
                <c:pt idx="286">
                  <c:v>41106</c:v>
                </c:pt>
                <c:pt idx="287">
                  <c:v>41107</c:v>
                </c:pt>
                <c:pt idx="288">
                  <c:v>41108</c:v>
                </c:pt>
                <c:pt idx="289">
                  <c:v>41109</c:v>
                </c:pt>
                <c:pt idx="290">
                  <c:v>41110</c:v>
                </c:pt>
                <c:pt idx="291">
                  <c:v>41111</c:v>
                </c:pt>
                <c:pt idx="292">
                  <c:v>41112</c:v>
                </c:pt>
                <c:pt idx="293">
                  <c:v>41113</c:v>
                </c:pt>
                <c:pt idx="294">
                  <c:v>41114</c:v>
                </c:pt>
                <c:pt idx="295">
                  <c:v>41115</c:v>
                </c:pt>
                <c:pt idx="296">
                  <c:v>41116</c:v>
                </c:pt>
                <c:pt idx="297">
                  <c:v>41117</c:v>
                </c:pt>
                <c:pt idx="298">
                  <c:v>41118</c:v>
                </c:pt>
                <c:pt idx="299">
                  <c:v>41119</c:v>
                </c:pt>
                <c:pt idx="300">
                  <c:v>41120</c:v>
                </c:pt>
                <c:pt idx="301">
                  <c:v>41121</c:v>
                </c:pt>
                <c:pt idx="302">
                  <c:v>41122</c:v>
                </c:pt>
                <c:pt idx="303">
                  <c:v>41123</c:v>
                </c:pt>
                <c:pt idx="304">
                  <c:v>41124</c:v>
                </c:pt>
                <c:pt idx="305">
                  <c:v>41125</c:v>
                </c:pt>
                <c:pt idx="306">
                  <c:v>41126</c:v>
                </c:pt>
                <c:pt idx="307">
                  <c:v>41127</c:v>
                </c:pt>
                <c:pt idx="308">
                  <c:v>41128</c:v>
                </c:pt>
                <c:pt idx="309">
                  <c:v>41129</c:v>
                </c:pt>
                <c:pt idx="310">
                  <c:v>41130</c:v>
                </c:pt>
                <c:pt idx="311">
                  <c:v>41131</c:v>
                </c:pt>
                <c:pt idx="312">
                  <c:v>41132</c:v>
                </c:pt>
                <c:pt idx="313">
                  <c:v>41133</c:v>
                </c:pt>
                <c:pt idx="314">
                  <c:v>41134</c:v>
                </c:pt>
                <c:pt idx="315">
                  <c:v>41135</c:v>
                </c:pt>
                <c:pt idx="316">
                  <c:v>41136</c:v>
                </c:pt>
                <c:pt idx="317">
                  <c:v>41137</c:v>
                </c:pt>
                <c:pt idx="318">
                  <c:v>41138</c:v>
                </c:pt>
                <c:pt idx="319">
                  <c:v>41139</c:v>
                </c:pt>
                <c:pt idx="320">
                  <c:v>41140</c:v>
                </c:pt>
                <c:pt idx="321">
                  <c:v>41141</c:v>
                </c:pt>
                <c:pt idx="322">
                  <c:v>41142</c:v>
                </c:pt>
                <c:pt idx="323">
                  <c:v>41143</c:v>
                </c:pt>
                <c:pt idx="324">
                  <c:v>41144</c:v>
                </c:pt>
                <c:pt idx="325">
                  <c:v>41145</c:v>
                </c:pt>
                <c:pt idx="326">
                  <c:v>41146</c:v>
                </c:pt>
                <c:pt idx="327">
                  <c:v>41147</c:v>
                </c:pt>
                <c:pt idx="328">
                  <c:v>41148</c:v>
                </c:pt>
                <c:pt idx="329">
                  <c:v>41149</c:v>
                </c:pt>
                <c:pt idx="330">
                  <c:v>41150</c:v>
                </c:pt>
                <c:pt idx="331">
                  <c:v>41151</c:v>
                </c:pt>
                <c:pt idx="332">
                  <c:v>41152</c:v>
                </c:pt>
                <c:pt idx="333">
                  <c:v>41153</c:v>
                </c:pt>
                <c:pt idx="334">
                  <c:v>41154</c:v>
                </c:pt>
                <c:pt idx="335">
                  <c:v>41155</c:v>
                </c:pt>
                <c:pt idx="336">
                  <c:v>41156</c:v>
                </c:pt>
                <c:pt idx="337">
                  <c:v>41157</c:v>
                </c:pt>
                <c:pt idx="338">
                  <c:v>41158</c:v>
                </c:pt>
                <c:pt idx="339">
                  <c:v>41159</c:v>
                </c:pt>
                <c:pt idx="340">
                  <c:v>41160</c:v>
                </c:pt>
                <c:pt idx="341">
                  <c:v>41161</c:v>
                </c:pt>
                <c:pt idx="342">
                  <c:v>41162</c:v>
                </c:pt>
                <c:pt idx="343">
                  <c:v>41163</c:v>
                </c:pt>
                <c:pt idx="344">
                  <c:v>41164</c:v>
                </c:pt>
                <c:pt idx="345">
                  <c:v>41165</c:v>
                </c:pt>
                <c:pt idx="346">
                  <c:v>41166</c:v>
                </c:pt>
                <c:pt idx="347">
                  <c:v>41167</c:v>
                </c:pt>
                <c:pt idx="348">
                  <c:v>41168</c:v>
                </c:pt>
                <c:pt idx="349">
                  <c:v>41169</c:v>
                </c:pt>
                <c:pt idx="350">
                  <c:v>41170</c:v>
                </c:pt>
                <c:pt idx="351">
                  <c:v>41171</c:v>
                </c:pt>
                <c:pt idx="352">
                  <c:v>41172</c:v>
                </c:pt>
                <c:pt idx="353">
                  <c:v>41173</c:v>
                </c:pt>
                <c:pt idx="354">
                  <c:v>41174</c:v>
                </c:pt>
                <c:pt idx="355">
                  <c:v>41175</c:v>
                </c:pt>
                <c:pt idx="356">
                  <c:v>41176</c:v>
                </c:pt>
                <c:pt idx="357">
                  <c:v>41177</c:v>
                </c:pt>
                <c:pt idx="358">
                  <c:v>41178</c:v>
                </c:pt>
                <c:pt idx="359">
                  <c:v>41179</c:v>
                </c:pt>
                <c:pt idx="360">
                  <c:v>41180</c:v>
                </c:pt>
                <c:pt idx="361">
                  <c:v>41181</c:v>
                </c:pt>
                <c:pt idx="362">
                  <c:v>41182</c:v>
                </c:pt>
                <c:pt idx="363">
                  <c:v>41183</c:v>
                </c:pt>
                <c:pt idx="364">
                  <c:v>41184</c:v>
                </c:pt>
                <c:pt idx="365">
                  <c:v>41185</c:v>
                </c:pt>
                <c:pt idx="366">
                  <c:v>41186</c:v>
                </c:pt>
                <c:pt idx="367">
                  <c:v>41187</c:v>
                </c:pt>
                <c:pt idx="368">
                  <c:v>41188</c:v>
                </c:pt>
                <c:pt idx="369">
                  <c:v>41189</c:v>
                </c:pt>
                <c:pt idx="370">
                  <c:v>41190</c:v>
                </c:pt>
                <c:pt idx="371">
                  <c:v>41191</c:v>
                </c:pt>
                <c:pt idx="372">
                  <c:v>41192</c:v>
                </c:pt>
                <c:pt idx="373">
                  <c:v>41193</c:v>
                </c:pt>
                <c:pt idx="374">
                  <c:v>41194</c:v>
                </c:pt>
                <c:pt idx="375">
                  <c:v>41195</c:v>
                </c:pt>
                <c:pt idx="376">
                  <c:v>41196</c:v>
                </c:pt>
                <c:pt idx="377">
                  <c:v>41197</c:v>
                </c:pt>
                <c:pt idx="378">
                  <c:v>41198</c:v>
                </c:pt>
                <c:pt idx="379">
                  <c:v>41199</c:v>
                </c:pt>
                <c:pt idx="380">
                  <c:v>41200</c:v>
                </c:pt>
                <c:pt idx="381">
                  <c:v>41201</c:v>
                </c:pt>
                <c:pt idx="382">
                  <c:v>41202</c:v>
                </c:pt>
                <c:pt idx="383">
                  <c:v>41203</c:v>
                </c:pt>
                <c:pt idx="384">
                  <c:v>41204</c:v>
                </c:pt>
                <c:pt idx="385">
                  <c:v>41205</c:v>
                </c:pt>
                <c:pt idx="386">
                  <c:v>41206</c:v>
                </c:pt>
                <c:pt idx="387">
                  <c:v>41207</c:v>
                </c:pt>
                <c:pt idx="388">
                  <c:v>41208</c:v>
                </c:pt>
                <c:pt idx="389">
                  <c:v>41209</c:v>
                </c:pt>
                <c:pt idx="390">
                  <c:v>41210</c:v>
                </c:pt>
                <c:pt idx="391">
                  <c:v>41211</c:v>
                </c:pt>
                <c:pt idx="392">
                  <c:v>41212</c:v>
                </c:pt>
                <c:pt idx="393">
                  <c:v>41213</c:v>
                </c:pt>
                <c:pt idx="394">
                  <c:v>41214</c:v>
                </c:pt>
                <c:pt idx="395">
                  <c:v>41215</c:v>
                </c:pt>
                <c:pt idx="396">
                  <c:v>41216</c:v>
                </c:pt>
                <c:pt idx="397">
                  <c:v>41217</c:v>
                </c:pt>
                <c:pt idx="398">
                  <c:v>41218</c:v>
                </c:pt>
                <c:pt idx="399">
                  <c:v>41219</c:v>
                </c:pt>
                <c:pt idx="400">
                  <c:v>41220</c:v>
                </c:pt>
                <c:pt idx="401">
                  <c:v>41221</c:v>
                </c:pt>
                <c:pt idx="402">
                  <c:v>41222</c:v>
                </c:pt>
                <c:pt idx="403">
                  <c:v>41223</c:v>
                </c:pt>
                <c:pt idx="404">
                  <c:v>41224</c:v>
                </c:pt>
                <c:pt idx="405">
                  <c:v>41225</c:v>
                </c:pt>
                <c:pt idx="406">
                  <c:v>41226</c:v>
                </c:pt>
                <c:pt idx="407">
                  <c:v>41227</c:v>
                </c:pt>
                <c:pt idx="408">
                  <c:v>41228</c:v>
                </c:pt>
                <c:pt idx="409">
                  <c:v>41229</c:v>
                </c:pt>
                <c:pt idx="410">
                  <c:v>41230</c:v>
                </c:pt>
                <c:pt idx="411">
                  <c:v>41231</c:v>
                </c:pt>
                <c:pt idx="412">
                  <c:v>41232</c:v>
                </c:pt>
                <c:pt idx="413">
                  <c:v>41233</c:v>
                </c:pt>
                <c:pt idx="414">
                  <c:v>41234</c:v>
                </c:pt>
                <c:pt idx="415">
                  <c:v>41235</c:v>
                </c:pt>
                <c:pt idx="416">
                  <c:v>41236</c:v>
                </c:pt>
                <c:pt idx="417">
                  <c:v>41237</c:v>
                </c:pt>
                <c:pt idx="418">
                  <c:v>41238</c:v>
                </c:pt>
                <c:pt idx="419">
                  <c:v>41239</c:v>
                </c:pt>
                <c:pt idx="420">
                  <c:v>41240</c:v>
                </c:pt>
                <c:pt idx="421">
                  <c:v>41241</c:v>
                </c:pt>
                <c:pt idx="422">
                  <c:v>41242</c:v>
                </c:pt>
                <c:pt idx="423">
                  <c:v>41243</c:v>
                </c:pt>
                <c:pt idx="424">
                  <c:v>41244</c:v>
                </c:pt>
                <c:pt idx="425">
                  <c:v>41245</c:v>
                </c:pt>
                <c:pt idx="426">
                  <c:v>41246</c:v>
                </c:pt>
                <c:pt idx="427">
                  <c:v>41247</c:v>
                </c:pt>
                <c:pt idx="428">
                  <c:v>41248</c:v>
                </c:pt>
                <c:pt idx="429">
                  <c:v>41249</c:v>
                </c:pt>
                <c:pt idx="430">
                  <c:v>41250</c:v>
                </c:pt>
                <c:pt idx="431">
                  <c:v>41251</c:v>
                </c:pt>
                <c:pt idx="432">
                  <c:v>41252</c:v>
                </c:pt>
                <c:pt idx="433">
                  <c:v>41253</c:v>
                </c:pt>
                <c:pt idx="434">
                  <c:v>41254</c:v>
                </c:pt>
                <c:pt idx="435">
                  <c:v>41255</c:v>
                </c:pt>
                <c:pt idx="436">
                  <c:v>41256</c:v>
                </c:pt>
                <c:pt idx="437">
                  <c:v>41257</c:v>
                </c:pt>
                <c:pt idx="438">
                  <c:v>41258</c:v>
                </c:pt>
                <c:pt idx="439">
                  <c:v>41259</c:v>
                </c:pt>
                <c:pt idx="440">
                  <c:v>41260</c:v>
                </c:pt>
                <c:pt idx="441">
                  <c:v>41261</c:v>
                </c:pt>
                <c:pt idx="442">
                  <c:v>41262</c:v>
                </c:pt>
                <c:pt idx="443">
                  <c:v>41263</c:v>
                </c:pt>
                <c:pt idx="444">
                  <c:v>41264</c:v>
                </c:pt>
                <c:pt idx="445">
                  <c:v>41265</c:v>
                </c:pt>
                <c:pt idx="446">
                  <c:v>41266</c:v>
                </c:pt>
                <c:pt idx="447">
                  <c:v>41267</c:v>
                </c:pt>
                <c:pt idx="448">
                  <c:v>41268</c:v>
                </c:pt>
                <c:pt idx="449">
                  <c:v>41269</c:v>
                </c:pt>
                <c:pt idx="450">
                  <c:v>41270</c:v>
                </c:pt>
                <c:pt idx="451">
                  <c:v>41271</c:v>
                </c:pt>
                <c:pt idx="452">
                  <c:v>41272</c:v>
                </c:pt>
                <c:pt idx="453">
                  <c:v>41273</c:v>
                </c:pt>
                <c:pt idx="454">
                  <c:v>41274</c:v>
                </c:pt>
                <c:pt idx="455">
                  <c:v>41275</c:v>
                </c:pt>
                <c:pt idx="456">
                  <c:v>41276</c:v>
                </c:pt>
                <c:pt idx="457">
                  <c:v>41277</c:v>
                </c:pt>
                <c:pt idx="458">
                  <c:v>41278</c:v>
                </c:pt>
                <c:pt idx="459">
                  <c:v>41279</c:v>
                </c:pt>
                <c:pt idx="460">
                  <c:v>41280</c:v>
                </c:pt>
                <c:pt idx="461">
                  <c:v>41281</c:v>
                </c:pt>
                <c:pt idx="462">
                  <c:v>41282</c:v>
                </c:pt>
                <c:pt idx="463">
                  <c:v>41283</c:v>
                </c:pt>
                <c:pt idx="464">
                  <c:v>41284</c:v>
                </c:pt>
                <c:pt idx="465">
                  <c:v>41285</c:v>
                </c:pt>
                <c:pt idx="466">
                  <c:v>41286</c:v>
                </c:pt>
                <c:pt idx="467">
                  <c:v>41287</c:v>
                </c:pt>
                <c:pt idx="468">
                  <c:v>41288</c:v>
                </c:pt>
                <c:pt idx="469">
                  <c:v>41289</c:v>
                </c:pt>
                <c:pt idx="470">
                  <c:v>41290</c:v>
                </c:pt>
                <c:pt idx="471">
                  <c:v>41291</c:v>
                </c:pt>
                <c:pt idx="472">
                  <c:v>41292</c:v>
                </c:pt>
                <c:pt idx="473">
                  <c:v>41293</c:v>
                </c:pt>
                <c:pt idx="474">
                  <c:v>41294</c:v>
                </c:pt>
                <c:pt idx="475">
                  <c:v>41295</c:v>
                </c:pt>
                <c:pt idx="476">
                  <c:v>41296</c:v>
                </c:pt>
                <c:pt idx="477">
                  <c:v>41297</c:v>
                </c:pt>
                <c:pt idx="478">
                  <c:v>41298</c:v>
                </c:pt>
                <c:pt idx="479">
                  <c:v>41299</c:v>
                </c:pt>
                <c:pt idx="480">
                  <c:v>41300</c:v>
                </c:pt>
                <c:pt idx="481">
                  <c:v>41301</c:v>
                </c:pt>
                <c:pt idx="482">
                  <c:v>41302</c:v>
                </c:pt>
                <c:pt idx="483">
                  <c:v>41303</c:v>
                </c:pt>
                <c:pt idx="484">
                  <c:v>41304</c:v>
                </c:pt>
                <c:pt idx="485">
                  <c:v>41305</c:v>
                </c:pt>
                <c:pt idx="486">
                  <c:v>41306</c:v>
                </c:pt>
                <c:pt idx="487">
                  <c:v>41307</c:v>
                </c:pt>
                <c:pt idx="488">
                  <c:v>41308</c:v>
                </c:pt>
                <c:pt idx="489">
                  <c:v>41309</c:v>
                </c:pt>
                <c:pt idx="490">
                  <c:v>41310</c:v>
                </c:pt>
                <c:pt idx="491">
                  <c:v>41311</c:v>
                </c:pt>
                <c:pt idx="492">
                  <c:v>41312</c:v>
                </c:pt>
                <c:pt idx="493">
                  <c:v>41313</c:v>
                </c:pt>
                <c:pt idx="494">
                  <c:v>41314</c:v>
                </c:pt>
                <c:pt idx="495">
                  <c:v>41315</c:v>
                </c:pt>
                <c:pt idx="496">
                  <c:v>41316</c:v>
                </c:pt>
                <c:pt idx="497">
                  <c:v>41317</c:v>
                </c:pt>
                <c:pt idx="498">
                  <c:v>41318</c:v>
                </c:pt>
                <c:pt idx="499">
                  <c:v>41319</c:v>
                </c:pt>
                <c:pt idx="500">
                  <c:v>41320</c:v>
                </c:pt>
                <c:pt idx="501">
                  <c:v>41321</c:v>
                </c:pt>
                <c:pt idx="502">
                  <c:v>41322</c:v>
                </c:pt>
                <c:pt idx="503">
                  <c:v>41323</c:v>
                </c:pt>
                <c:pt idx="504">
                  <c:v>41324</c:v>
                </c:pt>
                <c:pt idx="505">
                  <c:v>41325</c:v>
                </c:pt>
                <c:pt idx="506">
                  <c:v>41326</c:v>
                </c:pt>
                <c:pt idx="507">
                  <c:v>41327</c:v>
                </c:pt>
                <c:pt idx="508">
                  <c:v>41328</c:v>
                </c:pt>
                <c:pt idx="509">
                  <c:v>41329</c:v>
                </c:pt>
                <c:pt idx="510">
                  <c:v>41330</c:v>
                </c:pt>
                <c:pt idx="511">
                  <c:v>41331</c:v>
                </c:pt>
                <c:pt idx="512">
                  <c:v>41332</c:v>
                </c:pt>
                <c:pt idx="513">
                  <c:v>41333</c:v>
                </c:pt>
                <c:pt idx="514">
                  <c:v>41334</c:v>
                </c:pt>
                <c:pt idx="515">
                  <c:v>41335</c:v>
                </c:pt>
                <c:pt idx="516">
                  <c:v>41336</c:v>
                </c:pt>
                <c:pt idx="517">
                  <c:v>41337</c:v>
                </c:pt>
                <c:pt idx="518">
                  <c:v>41338</c:v>
                </c:pt>
                <c:pt idx="519">
                  <c:v>41339</c:v>
                </c:pt>
                <c:pt idx="520">
                  <c:v>41340</c:v>
                </c:pt>
                <c:pt idx="521">
                  <c:v>41341</c:v>
                </c:pt>
                <c:pt idx="522">
                  <c:v>41342</c:v>
                </c:pt>
                <c:pt idx="523">
                  <c:v>41343</c:v>
                </c:pt>
                <c:pt idx="524">
                  <c:v>41344</c:v>
                </c:pt>
                <c:pt idx="525">
                  <c:v>41345</c:v>
                </c:pt>
                <c:pt idx="526">
                  <c:v>41346</c:v>
                </c:pt>
                <c:pt idx="527">
                  <c:v>41347</c:v>
                </c:pt>
                <c:pt idx="528">
                  <c:v>41348</c:v>
                </c:pt>
                <c:pt idx="529">
                  <c:v>41349</c:v>
                </c:pt>
                <c:pt idx="530">
                  <c:v>41350</c:v>
                </c:pt>
                <c:pt idx="531">
                  <c:v>41351</c:v>
                </c:pt>
                <c:pt idx="532">
                  <c:v>41352</c:v>
                </c:pt>
                <c:pt idx="533">
                  <c:v>41353</c:v>
                </c:pt>
                <c:pt idx="534">
                  <c:v>41354</c:v>
                </c:pt>
                <c:pt idx="535">
                  <c:v>41355</c:v>
                </c:pt>
                <c:pt idx="536">
                  <c:v>41356</c:v>
                </c:pt>
                <c:pt idx="537">
                  <c:v>41357</c:v>
                </c:pt>
                <c:pt idx="538">
                  <c:v>41358</c:v>
                </c:pt>
                <c:pt idx="539">
                  <c:v>41359</c:v>
                </c:pt>
                <c:pt idx="540">
                  <c:v>41360</c:v>
                </c:pt>
                <c:pt idx="541">
                  <c:v>41361</c:v>
                </c:pt>
                <c:pt idx="542">
                  <c:v>41362</c:v>
                </c:pt>
                <c:pt idx="543">
                  <c:v>41363</c:v>
                </c:pt>
                <c:pt idx="544">
                  <c:v>41364</c:v>
                </c:pt>
                <c:pt idx="545">
                  <c:v>41365</c:v>
                </c:pt>
                <c:pt idx="546">
                  <c:v>41366</c:v>
                </c:pt>
                <c:pt idx="547">
                  <c:v>41367</c:v>
                </c:pt>
                <c:pt idx="548">
                  <c:v>41368</c:v>
                </c:pt>
                <c:pt idx="549">
                  <c:v>41369</c:v>
                </c:pt>
                <c:pt idx="550">
                  <c:v>41370</c:v>
                </c:pt>
                <c:pt idx="551">
                  <c:v>41371</c:v>
                </c:pt>
                <c:pt idx="552">
                  <c:v>41372</c:v>
                </c:pt>
                <c:pt idx="553">
                  <c:v>41373</c:v>
                </c:pt>
                <c:pt idx="554">
                  <c:v>41374</c:v>
                </c:pt>
                <c:pt idx="555">
                  <c:v>41375</c:v>
                </c:pt>
                <c:pt idx="556">
                  <c:v>41376</c:v>
                </c:pt>
                <c:pt idx="557">
                  <c:v>41377</c:v>
                </c:pt>
                <c:pt idx="558">
                  <c:v>41378</c:v>
                </c:pt>
                <c:pt idx="559">
                  <c:v>41379</c:v>
                </c:pt>
                <c:pt idx="560">
                  <c:v>41380</c:v>
                </c:pt>
                <c:pt idx="561">
                  <c:v>41381</c:v>
                </c:pt>
                <c:pt idx="562">
                  <c:v>41382</c:v>
                </c:pt>
                <c:pt idx="563">
                  <c:v>41383</c:v>
                </c:pt>
                <c:pt idx="564">
                  <c:v>41384</c:v>
                </c:pt>
                <c:pt idx="565">
                  <c:v>41385</c:v>
                </c:pt>
                <c:pt idx="566">
                  <c:v>41386</c:v>
                </c:pt>
                <c:pt idx="567">
                  <c:v>41387</c:v>
                </c:pt>
                <c:pt idx="568">
                  <c:v>41388</c:v>
                </c:pt>
                <c:pt idx="569">
                  <c:v>41389</c:v>
                </c:pt>
                <c:pt idx="570">
                  <c:v>41390</c:v>
                </c:pt>
                <c:pt idx="571">
                  <c:v>41391</c:v>
                </c:pt>
                <c:pt idx="572">
                  <c:v>41392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41398</c:v>
                </c:pt>
                <c:pt idx="579">
                  <c:v>41399</c:v>
                </c:pt>
                <c:pt idx="580">
                  <c:v>41400</c:v>
                </c:pt>
                <c:pt idx="581">
                  <c:v>41401</c:v>
                </c:pt>
                <c:pt idx="582">
                  <c:v>41402</c:v>
                </c:pt>
                <c:pt idx="583">
                  <c:v>41403</c:v>
                </c:pt>
                <c:pt idx="584">
                  <c:v>41404</c:v>
                </c:pt>
                <c:pt idx="585">
                  <c:v>41405</c:v>
                </c:pt>
                <c:pt idx="586">
                  <c:v>41406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41412</c:v>
                </c:pt>
                <c:pt idx="593">
                  <c:v>41413</c:v>
                </c:pt>
                <c:pt idx="594">
                  <c:v>41414</c:v>
                </c:pt>
                <c:pt idx="595">
                  <c:v>41415</c:v>
                </c:pt>
                <c:pt idx="596">
                  <c:v>41416</c:v>
                </c:pt>
                <c:pt idx="597">
                  <c:v>41417</c:v>
                </c:pt>
                <c:pt idx="598">
                  <c:v>41418</c:v>
                </c:pt>
                <c:pt idx="599">
                  <c:v>41419</c:v>
                </c:pt>
                <c:pt idx="600">
                  <c:v>41420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41424</c:v>
                </c:pt>
                <c:pt idx="605">
                  <c:v>41425</c:v>
                </c:pt>
                <c:pt idx="606">
                  <c:v>41426</c:v>
                </c:pt>
                <c:pt idx="607">
                  <c:v>41427</c:v>
                </c:pt>
                <c:pt idx="608">
                  <c:v>41428</c:v>
                </c:pt>
                <c:pt idx="609">
                  <c:v>41429</c:v>
                </c:pt>
                <c:pt idx="610">
                  <c:v>41430</c:v>
                </c:pt>
                <c:pt idx="611">
                  <c:v>41431</c:v>
                </c:pt>
                <c:pt idx="612">
                  <c:v>41432</c:v>
                </c:pt>
                <c:pt idx="613">
                  <c:v>41433</c:v>
                </c:pt>
                <c:pt idx="614">
                  <c:v>41434</c:v>
                </c:pt>
                <c:pt idx="615">
                  <c:v>41435</c:v>
                </c:pt>
                <c:pt idx="616">
                  <c:v>41436</c:v>
                </c:pt>
                <c:pt idx="617">
                  <c:v>41437</c:v>
                </c:pt>
                <c:pt idx="618">
                  <c:v>41438</c:v>
                </c:pt>
                <c:pt idx="619">
                  <c:v>41439</c:v>
                </c:pt>
                <c:pt idx="620">
                  <c:v>41440</c:v>
                </c:pt>
                <c:pt idx="621">
                  <c:v>41441</c:v>
                </c:pt>
                <c:pt idx="622">
                  <c:v>41442</c:v>
                </c:pt>
                <c:pt idx="623">
                  <c:v>41443</c:v>
                </c:pt>
                <c:pt idx="624">
                  <c:v>41444</c:v>
                </c:pt>
                <c:pt idx="625">
                  <c:v>41445</c:v>
                </c:pt>
                <c:pt idx="626">
                  <c:v>41446</c:v>
                </c:pt>
                <c:pt idx="627">
                  <c:v>41447</c:v>
                </c:pt>
                <c:pt idx="628">
                  <c:v>41448</c:v>
                </c:pt>
                <c:pt idx="629">
                  <c:v>41449</c:v>
                </c:pt>
                <c:pt idx="630">
                  <c:v>41450</c:v>
                </c:pt>
                <c:pt idx="631">
                  <c:v>41451</c:v>
                </c:pt>
                <c:pt idx="632">
                  <c:v>41452</c:v>
                </c:pt>
                <c:pt idx="633">
                  <c:v>41453</c:v>
                </c:pt>
                <c:pt idx="634">
                  <c:v>41454</c:v>
                </c:pt>
                <c:pt idx="635">
                  <c:v>41455</c:v>
                </c:pt>
                <c:pt idx="636">
                  <c:v>41456</c:v>
                </c:pt>
                <c:pt idx="637">
                  <c:v>41457</c:v>
                </c:pt>
                <c:pt idx="638">
                  <c:v>41458</c:v>
                </c:pt>
                <c:pt idx="639">
                  <c:v>41459</c:v>
                </c:pt>
                <c:pt idx="640">
                  <c:v>41460</c:v>
                </c:pt>
                <c:pt idx="641">
                  <c:v>41461</c:v>
                </c:pt>
                <c:pt idx="642">
                  <c:v>41462</c:v>
                </c:pt>
                <c:pt idx="643">
                  <c:v>41463</c:v>
                </c:pt>
                <c:pt idx="644">
                  <c:v>41464</c:v>
                </c:pt>
                <c:pt idx="645">
                  <c:v>41465</c:v>
                </c:pt>
                <c:pt idx="646">
                  <c:v>41466</c:v>
                </c:pt>
                <c:pt idx="647">
                  <c:v>41467</c:v>
                </c:pt>
                <c:pt idx="648">
                  <c:v>41468</c:v>
                </c:pt>
                <c:pt idx="649">
                  <c:v>41469</c:v>
                </c:pt>
                <c:pt idx="650">
                  <c:v>41470</c:v>
                </c:pt>
                <c:pt idx="651">
                  <c:v>41471</c:v>
                </c:pt>
                <c:pt idx="652">
                  <c:v>41472</c:v>
                </c:pt>
                <c:pt idx="653">
                  <c:v>41473</c:v>
                </c:pt>
                <c:pt idx="654">
                  <c:v>41474</c:v>
                </c:pt>
                <c:pt idx="655">
                  <c:v>41475</c:v>
                </c:pt>
                <c:pt idx="656">
                  <c:v>41476</c:v>
                </c:pt>
                <c:pt idx="657">
                  <c:v>41477</c:v>
                </c:pt>
                <c:pt idx="658">
                  <c:v>41478</c:v>
                </c:pt>
                <c:pt idx="659">
                  <c:v>41479</c:v>
                </c:pt>
                <c:pt idx="660">
                  <c:v>41480</c:v>
                </c:pt>
                <c:pt idx="661">
                  <c:v>41481</c:v>
                </c:pt>
                <c:pt idx="662">
                  <c:v>41482</c:v>
                </c:pt>
                <c:pt idx="663">
                  <c:v>41483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41489</c:v>
                </c:pt>
                <c:pt idx="670">
                  <c:v>41490</c:v>
                </c:pt>
                <c:pt idx="671">
                  <c:v>41491</c:v>
                </c:pt>
                <c:pt idx="672">
                  <c:v>41492</c:v>
                </c:pt>
                <c:pt idx="673">
                  <c:v>41493</c:v>
                </c:pt>
                <c:pt idx="674">
                  <c:v>41494</c:v>
                </c:pt>
                <c:pt idx="675">
                  <c:v>41495</c:v>
                </c:pt>
                <c:pt idx="676">
                  <c:v>41496</c:v>
                </c:pt>
                <c:pt idx="677">
                  <c:v>41497</c:v>
                </c:pt>
                <c:pt idx="678">
                  <c:v>41498</c:v>
                </c:pt>
                <c:pt idx="679">
                  <c:v>41499</c:v>
                </c:pt>
                <c:pt idx="680">
                  <c:v>41500</c:v>
                </c:pt>
                <c:pt idx="681">
                  <c:v>41501</c:v>
                </c:pt>
                <c:pt idx="682">
                  <c:v>41502</c:v>
                </c:pt>
                <c:pt idx="683">
                  <c:v>41503</c:v>
                </c:pt>
                <c:pt idx="684">
                  <c:v>41504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41510</c:v>
                </c:pt>
                <c:pt idx="691">
                  <c:v>41511</c:v>
                </c:pt>
                <c:pt idx="692">
                  <c:v>41512</c:v>
                </c:pt>
                <c:pt idx="693">
                  <c:v>41513</c:v>
                </c:pt>
                <c:pt idx="694">
                  <c:v>41514</c:v>
                </c:pt>
                <c:pt idx="695">
                  <c:v>41515</c:v>
                </c:pt>
                <c:pt idx="696">
                  <c:v>41516</c:v>
                </c:pt>
                <c:pt idx="697">
                  <c:v>41517</c:v>
                </c:pt>
                <c:pt idx="698">
                  <c:v>41518</c:v>
                </c:pt>
                <c:pt idx="699">
                  <c:v>41519</c:v>
                </c:pt>
                <c:pt idx="700">
                  <c:v>41520</c:v>
                </c:pt>
                <c:pt idx="701">
                  <c:v>41521</c:v>
                </c:pt>
                <c:pt idx="702">
                  <c:v>41522</c:v>
                </c:pt>
                <c:pt idx="703">
                  <c:v>41523</c:v>
                </c:pt>
                <c:pt idx="704">
                  <c:v>41524</c:v>
                </c:pt>
                <c:pt idx="705">
                  <c:v>41525</c:v>
                </c:pt>
                <c:pt idx="706">
                  <c:v>41526</c:v>
                </c:pt>
                <c:pt idx="707">
                  <c:v>41527</c:v>
                </c:pt>
                <c:pt idx="708">
                  <c:v>41528</c:v>
                </c:pt>
                <c:pt idx="709">
                  <c:v>41529</c:v>
                </c:pt>
                <c:pt idx="710">
                  <c:v>41530</c:v>
                </c:pt>
                <c:pt idx="711">
                  <c:v>41531</c:v>
                </c:pt>
                <c:pt idx="712">
                  <c:v>41532</c:v>
                </c:pt>
                <c:pt idx="713">
                  <c:v>41533</c:v>
                </c:pt>
                <c:pt idx="714">
                  <c:v>41534</c:v>
                </c:pt>
                <c:pt idx="715">
                  <c:v>41535</c:v>
                </c:pt>
                <c:pt idx="716">
                  <c:v>41536</c:v>
                </c:pt>
                <c:pt idx="717">
                  <c:v>41537</c:v>
                </c:pt>
                <c:pt idx="718">
                  <c:v>41538</c:v>
                </c:pt>
                <c:pt idx="719">
                  <c:v>41539</c:v>
                </c:pt>
                <c:pt idx="720">
                  <c:v>41540</c:v>
                </c:pt>
                <c:pt idx="721">
                  <c:v>41541</c:v>
                </c:pt>
                <c:pt idx="722">
                  <c:v>41542</c:v>
                </c:pt>
                <c:pt idx="723">
                  <c:v>41543</c:v>
                </c:pt>
                <c:pt idx="724">
                  <c:v>41544</c:v>
                </c:pt>
                <c:pt idx="725">
                  <c:v>41545</c:v>
                </c:pt>
                <c:pt idx="726">
                  <c:v>41546</c:v>
                </c:pt>
                <c:pt idx="727">
                  <c:v>41547</c:v>
                </c:pt>
                <c:pt idx="728">
                  <c:v>41548</c:v>
                </c:pt>
                <c:pt idx="729">
                  <c:v>41549</c:v>
                </c:pt>
                <c:pt idx="730">
                  <c:v>41550</c:v>
                </c:pt>
                <c:pt idx="731">
                  <c:v>41551</c:v>
                </c:pt>
                <c:pt idx="732">
                  <c:v>41552</c:v>
                </c:pt>
                <c:pt idx="733">
                  <c:v>41553</c:v>
                </c:pt>
                <c:pt idx="734">
                  <c:v>41554</c:v>
                </c:pt>
                <c:pt idx="735">
                  <c:v>41555</c:v>
                </c:pt>
                <c:pt idx="736">
                  <c:v>41556</c:v>
                </c:pt>
                <c:pt idx="737">
                  <c:v>41557</c:v>
                </c:pt>
                <c:pt idx="738">
                  <c:v>41558</c:v>
                </c:pt>
                <c:pt idx="739">
                  <c:v>41559</c:v>
                </c:pt>
                <c:pt idx="740">
                  <c:v>41560</c:v>
                </c:pt>
                <c:pt idx="741">
                  <c:v>41561</c:v>
                </c:pt>
                <c:pt idx="742">
                  <c:v>41562</c:v>
                </c:pt>
                <c:pt idx="743">
                  <c:v>41563</c:v>
                </c:pt>
                <c:pt idx="744">
                  <c:v>41564</c:v>
                </c:pt>
                <c:pt idx="745">
                  <c:v>41565</c:v>
                </c:pt>
                <c:pt idx="746">
                  <c:v>41566</c:v>
                </c:pt>
                <c:pt idx="747">
                  <c:v>41567</c:v>
                </c:pt>
                <c:pt idx="748">
                  <c:v>41568</c:v>
                </c:pt>
                <c:pt idx="749">
                  <c:v>41569</c:v>
                </c:pt>
                <c:pt idx="750">
                  <c:v>41570</c:v>
                </c:pt>
                <c:pt idx="751">
                  <c:v>41571</c:v>
                </c:pt>
                <c:pt idx="752">
                  <c:v>41572</c:v>
                </c:pt>
                <c:pt idx="753">
                  <c:v>41573</c:v>
                </c:pt>
                <c:pt idx="754">
                  <c:v>41574</c:v>
                </c:pt>
                <c:pt idx="755">
                  <c:v>41575</c:v>
                </c:pt>
                <c:pt idx="756">
                  <c:v>41576</c:v>
                </c:pt>
                <c:pt idx="757">
                  <c:v>41577</c:v>
                </c:pt>
                <c:pt idx="758">
                  <c:v>41578</c:v>
                </c:pt>
                <c:pt idx="759">
                  <c:v>41579</c:v>
                </c:pt>
                <c:pt idx="760">
                  <c:v>41580</c:v>
                </c:pt>
                <c:pt idx="761">
                  <c:v>41581</c:v>
                </c:pt>
                <c:pt idx="762">
                  <c:v>41582</c:v>
                </c:pt>
                <c:pt idx="763">
                  <c:v>41583</c:v>
                </c:pt>
                <c:pt idx="764">
                  <c:v>41584</c:v>
                </c:pt>
                <c:pt idx="765">
                  <c:v>41585</c:v>
                </c:pt>
                <c:pt idx="766">
                  <c:v>41586</c:v>
                </c:pt>
                <c:pt idx="767">
                  <c:v>41587</c:v>
                </c:pt>
                <c:pt idx="768">
                  <c:v>41588</c:v>
                </c:pt>
                <c:pt idx="769">
                  <c:v>41589</c:v>
                </c:pt>
                <c:pt idx="770">
                  <c:v>41590</c:v>
                </c:pt>
                <c:pt idx="771">
                  <c:v>41591</c:v>
                </c:pt>
                <c:pt idx="772">
                  <c:v>41592</c:v>
                </c:pt>
                <c:pt idx="773">
                  <c:v>41593</c:v>
                </c:pt>
                <c:pt idx="774">
                  <c:v>41594</c:v>
                </c:pt>
                <c:pt idx="775">
                  <c:v>41595</c:v>
                </c:pt>
                <c:pt idx="776">
                  <c:v>41596</c:v>
                </c:pt>
                <c:pt idx="777">
                  <c:v>41597</c:v>
                </c:pt>
                <c:pt idx="778">
                  <c:v>41598</c:v>
                </c:pt>
                <c:pt idx="779">
                  <c:v>41599</c:v>
                </c:pt>
                <c:pt idx="780">
                  <c:v>41600</c:v>
                </c:pt>
                <c:pt idx="781">
                  <c:v>41601</c:v>
                </c:pt>
                <c:pt idx="782">
                  <c:v>41602</c:v>
                </c:pt>
                <c:pt idx="783">
                  <c:v>41603</c:v>
                </c:pt>
                <c:pt idx="784">
                  <c:v>41604</c:v>
                </c:pt>
                <c:pt idx="785">
                  <c:v>41605</c:v>
                </c:pt>
                <c:pt idx="786">
                  <c:v>41606</c:v>
                </c:pt>
                <c:pt idx="787">
                  <c:v>41607</c:v>
                </c:pt>
                <c:pt idx="788">
                  <c:v>41608</c:v>
                </c:pt>
                <c:pt idx="789">
                  <c:v>41609</c:v>
                </c:pt>
                <c:pt idx="790">
                  <c:v>41610</c:v>
                </c:pt>
                <c:pt idx="791">
                  <c:v>41611</c:v>
                </c:pt>
                <c:pt idx="792">
                  <c:v>41612</c:v>
                </c:pt>
                <c:pt idx="793">
                  <c:v>41613</c:v>
                </c:pt>
                <c:pt idx="794">
                  <c:v>41614</c:v>
                </c:pt>
                <c:pt idx="795">
                  <c:v>41615</c:v>
                </c:pt>
                <c:pt idx="796">
                  <c:v>41616</c:v>
                </c:pt>
                <c:pt idx="797">
                  <c:v>41617</c:v>
                </c:pt>
                <c:pt idx="798">
                  <c:v>41618</c:v>
                </c:pt>
                <c:pt idx="799">
                  <c:v>41619</c:v>
                </c:pt>
                <c:pt idx="800">
                  <c:v>41620</c:v>
                </c:pt>
                <c:pt idx="801">
                  <c:v>41621</c:v>
                </c:pt>
                <c:pt idx="802">
                  <c:v>41622</c:v>
                </c:pt>
                <c:pt idx="803">
                  <c:v>41623</c:v>
                </c:pt>
                <c:pt idx="804">
                  <c:v>41624</c:v>
                </c:pt>
                <c:pt idx="805">
                  <c:v>41625</c:v>
                </c:pt>
                <c:pt idx="806">
                  <c:v>41626</c:v>
                </c:pt>
                <c:pt idx="807">
                  <c:v>41627</c:v>
                </c:pt>
                <c:pt idx="808">
                  <c:v>41628</c:v>
                </c:pt>
                <c:pt idx="809">
                  <c:v>41629</c:v>
                </c:pt>
                <c:pt idx="810">
                  <c:v>41630</c:v>
                </c:pt>
                <c:pt idx="811">
                  <c:v>41631</c:v>
                </c:pt>
                <c:pt idx="812">
                  <c:v>41632</c:v>
                </c:pt>
                <c:pt idx="813">
                  <c:v>41633</c:v>
                </c:pt>
                <c:pt idx="814">
                  <c:v>41634</c:v>
                </c:pt>
                <c:pt idx="815">
                  <c:v>41635</c:v>
                </c:pt>
                <c:pt idx="816">
                  <c:v>41636</c:v>
                </c:pt>
                <c:pt idx="817">
                  <c:v>41637</c:v>
                </c:pt>
                <c:pt idx="818">
                  <c:v>41638</c:v>
                </c:pt>
                <c:pt idx="819">
                  <c:v>41639</c:v>
                </c:pt>
                <c:pt idx="820">
                  <c:v>41640</c:v>
                </c:pt>
                <c:pt idx="821">
                  <c:v>41641</c:v>
                </c:pt>
                <c:pt idx="822">
                  <c:v>41642</c:v>
                </c:pt>
                <c:pt idx="823">
                  <c:v>41643</c:v>
                </c:pt>
                <c:pt idx="824">
                  <c:v>41644</c:v>
                </c:pt>
                <c:pt idx="825">
                  <c:v>41645</c:v>
                </c:pt>
                <c:pt idx="826">
                  <c:v>41646</c:v>
                </c:pt>
                <c:pt idx="827">
                  <c:v>41647</c:v>
                </c:pt>
                <c:pt idx="828">
                  <c:v>41648</c:v>
                </c:pt>
                <c:pt idx="829">
                  <c:v>41649</c:v>
                </c:pt>
                <c:pt idx="830">
                  <c:v>41650</c:v>
                </c:pt>
                <c:pt idx="831">
                  <c:v>41651</c:v>
                </c:pt>
                <c:pt idx="832">
                  <c:v>41652</c:v>
                </c:pt>
                <c:pt idx="833">
                  <c:v>41653</c:v>
                </c:pt>
                <c:pt idx="834">
                  <c:v>41654</c:v>
                </c:pt>
                <c:pt idx="835">
                  <c:v>41655</c:v>
                </c:pt>
                <c:pt idx="836">
                  <c:v>41656</c:v>
                </c:pt>
                <c:pt idx="837">
                  <c:v>41657</c:v>
                </c:pt>
                <c:pt idx="838">
                  <c:v>41658</c:v>
                </c:pt>
                <c:pt idx="839">
                  <c:v>41659</c:v>
                </c:pt>
                <c:pt idx="840">
                  <c:v>41660</c:v>
                </c:pt>
                <c:pt idx="841">
                  <c:v>41661</c:v>
                </c:pt>
                <c:pt idx="842">
                  <c:v>41662</c:v>
                </c:pt>
                <c:pt idx="843">
                  <c:v>41663</c:v>
                </c:pt>
                <c:pt idx="844">
                  <c:v>41664</c:v>
                </c:pt>
                <c:pt idx="845">
                  <c:v>41665</c:v>
                </c:pt>
                <c:pt idx="846">
                  <c:v>41666</c:v>
                </c:pt>
                <c:pt idx="847">
                  <c:v>41667</c:v>
                </c:pt>
                <c:pt idx="848">
                  <c:v>41668</c:v>
                </c:pt>
                <c:pt idx="849">
                  <c:v>41669</c:v>
                </c:pt>
                <c:pt idx="850">
                  <c:v>41670</c:v>
                </c:pt>
                <c:pt idx="851">
                  <c:v>41671</c:v>
                </c:pt>
                <c:pt idx="852">
                  <c:v>41672</c:v>
                </c:pt>
                <c:pt idx="853">
                  <c:v>41673</c:v>
                </c:pt>
                <c:pt idx="854">
                  <c:v>41674</c:v>
                </c:pt>
                <c:pt idx="855">
                  <c:v>41675</c:v>
                </c:pt>
                <c:pt idx="856">
                  <c:v>41676</c:v>
                </c:pt>
                <c:pt idx="857">
                  <c:v>41677</c:v>
                </c:pt>
                <c:pt idx="858">
                  <c:v>41678</c:v>
                </c:pt>
                <c:pt idx="859">
                  <c:v>41679</c:v>
                </c:pt>
                <c:pt idx="860">
                  <c:v>41680</c:v>
                </c:pt>
                <c:pt idx="861">
                  <c:v>41681</c:v>
                </c:pt>
                <c:pt idx="862">
                  <c:v>41682</c:v>
                </c:pt>
                <c:pt idx="863">
                  <c:v>41683</c:v>
                </c:pt>
                <c:pt idx="864">
                  <c:v>41684</c:v>
                </c:pt>
                <c:pt idx="865">
                  <c:v>41685</c:v>
                </c:pt>
                <c:pt idx="866">
                  <c:v>41686</c:v>
                </c:pt>
                <c:pt idx="867">
                  <c:v>41687</c:v>
                </c:pt>
                <c:pt idx="868">
                  <c:v>41688</c:v>
                </c:pt>
                <c:pt idx="869">
                  <c:v>41689</c:v>
                </c:pt>
                <c:pt idx="870">
                  <c:v>41690</c:v>
                </c:pt>
                <c:pt idx="871">
                  <c:v>41691</c:v>
                </c:pt>
                <c:pt idx="872">
                  <c:v>41692</c:v>
                </c:pt>
                <c:pt idx="873">
                  <c:v>41693</c:v>
                </c:pt>
                <c:pt idx="874">
                  <c:v>41694</c:v>
                </c:pt>
                <c:pt idx="875">
                  <c:v>41695</c:v>
                </c:pt>
                <c:pt idx="876">
                  <c:v>41696</c:v>
                </c:pt>
                <c:pt idx="877">
                  <c:v>41697</c:v>
                </c:pt>
                <c:pt idx="878">
                  <c:v>41698</c:v>
                </c:pt>
                <c:pt idx="879">
                  <c:v>41699</c:v>
                </c:pt>
                <c:pt idx="880">
                  <c:v>41700</c:v>
                </c:pt>
                <c:pt idx="881">
                  <c:v>41701</c:v>
                </c:pt>
                <c:pt idx="882">
                  <c:v>41702</c:v>
                </c:pt>
                <c:pt idx="883">
                  <c:v>41703</c:v>
                </c:pt>
                <c:pt idx="884">
                  <c:v>41704</c:v>
                </c:pt>
                <c:pt idx="885">
                  <c:v>41705</c:v>
                </c:pt>
                <c:pt idx="886">
                  <c:v>41706</c:v>
                </c:pt>
                <c:pt idx="887">
                  <c:v>41707</c:v>
                </c:pt>
                <c:pt idx="888">
                  <c:v>41708</c:v>
                </c:pt>
                <c:pt idx="889">
                  <c:v>41709</c:v>
                </c:pt>
                <c:pt idx="890">
                  <c:v>41710</c:v>
                </c:pt>
                <c:pt idx="891">
                  <c:v>41711</c:v>
                </c:pt>
                <c:pt idx="892">
                  <c:v>41712</c:v>
                </c:pt>
                <c:pt idx="893">
                  <c:v>41713</c:v>
                </c:pt>
                <c:pt idx="894">
                  <c:v>41714</c:v>
                </c:pt>
                <c:pt idx="895">
                  <c:v>41715</c:v>
                </c:pt>
                <c:pt idx="896">
                  <c:v>41716</c:v>
                </c:pt>
                <c:pt idx="897">
                  <c:v>41717</c:v>
                </c:pt>
                <c:pt idx="898">
                  <c:v>41718</c:v>
                </c:pt>
                <c:pt idx="899">
                  <c:v>41719</c:v>
                </c:pt>
                <c:pt idx="900">
                  <c:v>41720</c:v>
                </c:pt>
                <c:pt idx="901">
                  <c:v>41721</c:v>
                </c:pt>
                <c:pt idx="902">
                  <c:v>41722</c:v>
                </c:pt>
                <c:pt idx="903">
                  <c:v>41723</c:v>
                </c:pt>
                <c:pt idx="904">
                  <c:v>41724</c:v>
                </c:pt>
                <c:pt idx="905">
                  <c:v>41725</c:v>
                </c:pt>
                <c:pt idx="906">
                  <c:v>41726</c:v>
                </c:pt>
                <c:pt idx="907">
                  <c:v>41727</c:v>
                </c:pt>
                <c:pt idx="908">
                  <c:v>41728</c:v>
                </c:pt>
                <c:pt idx="909">
                  <c:v>41729</c:v>
                </c:pt>
                <c:pt idx="910">
                  <c:v>41730</c:v>
                </c:pt>
                <c:pt idx="911">
                  <c:v>41731</c:v>
                </c:pt>
                <c:pt idx="912">
                  <c:v>41732</c:v>
                </c:pt>
                <c:pt idx="913">
                  <c:v>41733</c:v>
                </c:pt>
                <c:pt idx="914">
                  <c:v>41734</c:v>
                </c:pt>
                <c:pt idx="915">
                  <c:v>41735</c:v>
                </c:pt>
                <c:pt idx="916">
                  <c:v>41736</c:v>
                </c:pt>
                <c:pt idx="917">
                  <c:v>41737</c:v>
                </c:pt>
                <c:pt idx="918">
                  <c:v>41738</c:v>
                </c:pt>
                <c:pt idx="919">
                  <c:v>41739</c:v>
                </c:pt>
                <c:pt idx="920">
                  <c:v>41740</c:v>
                </c:pt>
                <c:pt idx="921">
                  <c:v>41741</c:v>
                </c:pt>
                <c:pt idx="922">
                  <c:v>41742</c:v>
                </c:pt>
                <c:pt idx="923">
                  <c:v>41743</c:v>
                </c:pt>
                <c:pt idx="924">
                  <c:v>41744</c:v>
                </c:pt>
                <c:pt idx="925">
                  <c:v>41745</c:v>
                </c:pt>
                <c:pt idx="926">
                  <c:v>41746</c:v>
                </c:pt>
                <c:pt idx="927">
                  <c:v>41747</c:v>
                </c:pt>
                <c:pt idx="928">
                  <c:v>41748</c:v>
                </c:pt>
                <c:pt idx="929">
                  <c:v>41749</c:v>
                </c:pt>
                <c:pt idx="930">
                  <c:v>41750</c:v>
                </c:pt>
                <c:pt idx="931">
                  <c:v>41751</c:v>
                </c:pt>
                <c:pt idx="932">
                  <c:v>41752</c:v>
                </c:pt>
                <c:pt idx="933">
                  <c:v>41753</c:v>
                </c:pt>
                <c:pt idx="934">
                  <c:v>41754</c:v>
                </c:pt>
                <c:pt idx="935">
                  <c:v>41755</c:v>
                </c:pt>
                <c:pt idx="936">
                  <c:v>41756</c:v>
                </c:pt>
                <c:pt idx="937">
                  <c:v>41757</c:v>
                </c:pt>
                <c:pt idx="938">
                  <c:v>41758</c:v>
                </c:pt>
                <c:pt idx="939">
                  <c:v>41759</c:v>
                </c:pt>
                <c:pt idx="940">
                  <c:v>41760</c:v>
                </c:pt>
                <c:pt idx="941">
                  <c:v>41761</c:v>
                </c:pt>
                <c:pt idx="942">
                  <c:v>41762</c:v>
                </c:pt>
                <c:pt idx="943">
                  <c:v>41763</c:v>
                </c:pt>
                <c:pt idx="944">
                  <c:v>41764</c:v>
                </c:pt>
                <c:pt idx="945">
                  <c:v>41765</c:v>
                </c:pt>
                <c:pt idx="946">
                  <c:v>41766</c:v>
                </c:pt>
                <c:pt idx="947">
                  <c:v>41767</c:v>
                </c:pt>
                <c:pt idx="948">
                  <c:v>41768</c:v>
                </c:pt>
                <c:pt idx="949">
                  <c:v>41769</c:v>
                </c:pt>
                <c:pt idx="950">
                  <c:v>41770</c:v>
                </c:pt>
                <c:pt idx="951">
                  <c:v>41771</c:v>
                </c:pt>
                <c:pt idx="952">
                  <c:v>41772</c:v>
                </c:pt>
                <c:pt idx="953">
                  <c:v>41773</c:v>
                </c:pt>
                <c:pt idx="954">
                  <c:v>41774</c:v>
                </c:pt>
                <c:pt idx="955">
                  <c:v>41775</c:v>
                </c:pt>
                <c:pt idx="956">
                  <c:v>41776</c:v>
                </c:pt>
                <c:pt idx="957">
                  <c:v>41777</c:v>
                </c:pt>
                <c:pt idx="958">
                  <c:v>41778</c:v>
                </c:pt>
                <c:pt idx="959">
                  <c:v>41779</c:v>
                </c:pt>
                <c:pt idx="960">
                  <c:v>41780</c:v>
                </c:pt>
                <c:pt idx="961">
                  <c:v>41781</c:v>
                </c:pt>
                <c:pt idx="962">
                  <c:v>41782</c:v>
                </c:pt>
                <c:pt idx="963">
                  <c:v>41783</c:v>
                </c:pt>
                <c:pt idx="964">
                  <c:v>41784</c:v>
                </c:pt>
                <c:pt idx="965">
                  <c:v>41785</c:v>
                </c:pt>
                <c:pt idx="966">
                  <c:v>41786</c:v>
                </c:pt>
                <c:pt idx="967">
                  <c:v>41787</c:v>
                </c:pt>
                <c:pt idx="968">
                  <c:v>41788</c:v>
                </c:pt>
                <c:pt idx="969">
                  <c:v>41789</c:v>
                </c:pt>
                <c:pt idx="970">
                  <c:v>41790</c:v>
                </c:pt>
                <c:pt idx="971">
                  <c:v>41791</c:v>
                </c:pt>
                <c:pt idx="972">
                  <c:v>41792</c:v>
                </c:pt>
                <c:pt idx="973">
                  <c:v>41793</c:v>
                </c:pt>
                <c:pt idx="974">
                  <c:v>41794</c:v>
                </c:pt>
                <c:pt idx="975">
                  <c:v>41795</c:v>
                </c:pt>
                <c:pt idx="976">
                  <c:v>41796</c:v>
                </c:pt>
                <c:pt idx="977">
                  <c:v>41797</c:v>
                </c:pt>
                <c:pt idx="978">
                  <c:v>41798</c:v>
                </c:pt>
                <c:pt idx="979">
                  <c:v>41799</c:v>
                </c:pt>
                <c:pt idx="980">
                  <c:v>41800</c:v>
                </c:pt>
                <c:pt idx="981">
                  <c:v>41801</c:v>
                </c:pt>
                <c:pt idx="982">
                  <c:v>41802</c:v>
                </c:pt>
                <c:pt idx="983">
                  <c:v>41803</c:v>
                </c:pt>
                <c:pt idx="984">
                  <c:v>41804</c:v>
                </c:pt>
                <c:pt idx="985">
                  <c:v>41805</c:v>
                </c:pt>
                <c:pt idx="986">
                  <c:v>41806</c:v>
                </c:pt>
                <c:pt idx="987">
                  <c:v>41807</c:v>
                </c:pt>
                <c:pt idx="988">
                  <c:v>41808</c:v>
                </c:pt>
                <c:pt idx="989">
                  <c:v>41809</c:v>
                </c:pt>
                <c:pt idx="990">
                  <c:v>41810</c:v>
                </c:pt>
                <c:pt idx="991">
                  <c:v>41811</c:v>
                </c:pt>
                <c:pt idx="992">
                  <c:v>41812</c:v>
                </c:pt>
                <c:pt idx="993">
                  <c:v>41813</c:v>
                </c:pt>
                <c:pt idx="994">
                  <c:v>41814</c:v>
                </c:pt>
                <c:pt idx="995">
                  <c:v>41815</c:v>
                </c:pt>
                <c:pt idx="996">
                  <c:v>41816</c:v>
                </c:pt>
                <c:pt idx="997">
                  <c:v>41817</c:v>
                </c:pt>
                <c:pt idx="998">
                  <c:v>41818</c:v>
                </c:pt>
                <c:pt idx="999">
                  <c:v>41819</c:v>
                </c:pt>
                <c:pt idx="1000">
                  <c:v>41820</c:v>
                </c:pt>
              </c:numCache>
            </c:numRef>
          </c:xVal>
          <c:yVal>
            <c:numRef>
              <c:f>Feuil1!$Q$18:$Q$1018</c:f>
              <c:numCache>
                <c:formatCode>General</c:formatCode>
                <c:ptCount val="1001"/>
                <c:pt idx="0">
                  <c:v>0</c:v>
                </c:pt>
                <c:pt idx="1">
                  <c:v>4.8599999999999997E-2</c:v>
                </c:pt>
                <c:pt idx="2">
                  <c:v>0.20137499999999994</c:v>
                </c:pt>
                <c:pt idx="3">
                  <c:v>0.20159999999999997</c:v>
                </c:pt>
                <c:pt idx="4">
                  <c:v>0.17685000000000001</c:v>
                </c:pt>
                <c:pt idx="5">
                  <c:v>0.142425</c:v>
                </c:pt>
                <c:pt idx="6">
                  <c:v>0.19912499999999994</c:v>
                </c:pt>
                <c:pt idx="7">
                  <c:v>0.21509999999999999</c:v>
                </c:pt>
                <c:pt idx="8">
                  <c:v>0.36877499999999991</c:v>
                </c:pt>
                <c:pt idx="9">
                  <c:v>0.27652499999999997</c:v>
                </c:pt>
                <c:pt idx="10">
                  <c:v>7.3430999999999997</c:v>
                </c:pt>
                <c:pt idx="11">
                  <c:v>10.845899999999999</c:v>
                </c:pt>
                <c:pt idx="12">
                  <c:v>11.024099999999999</c:v>
                </c:pt>
                <c:pt idx="13">
                  <c:v>5.7284999999999986</c:v>
                </c:pt>
                <c:pt idx="14">
                  <c:v>3.4618499999999996</c:v>
                </c:pt>
                <c:pt idx="15">
                  <c:v>2.3460749999999995</c:v>
                </c:pt>
                <c:pt idx="16">
                  <c:v>1.7484750000000009</c:v>
                </c:pt>
                <c:pt idx="17">
                  <c:v>1.4469749999999999</c:v>
                </c:pt>
                <c:pt idx="18">
                  <c:v>1.1488500000000001</c:v>
                </c:pt>
                <c:pt idx="19">
                  <c:v>0.98032500000000011</c:v>
                </c:pt>
                <c:pt idx="20">
                  <c:v>26.415225</c:v>
                </c:pt>
                <c:pt idx="21">
                  <c:v>72.508725000000041</c:v>
                </c:pt>
                <c:pt idx="22">
                  <c:v>33.021675000000002</c:v>
                </c:pt>
                <c:pt idx="23">
                  <c:v>14.713650000000001</c:v>
                </c:pt>
                <c:pt idx="24">
                  <c:v>7.3437749999999991</c:v>
                </c:pt>
                <c:pt idx="25">
                  <c:v>5.0701500000000008</c:v>
                </c:pt>
                <c:pt idx="26">
                  <c:v>3.4724250000000003</c:v>
                </c:pt>
                <c:pt idx="27">
                  <c:v>2.0317500000000002</c:v>
                </c:pt>
                <c:pt idx="28">
                  <c:v>1.5549749999999998</c:v>
                </c:pt>
                <c:pt idx="29">
                  <c:v>1.0005750000000002</c:v>
                </c:pt>
                <c:pt idx="30">
                  <c:v>0.70784999999999998</c:v>
                </c:pt>
                <c:pt idx="31">
                  <c:v>0.66239999999999999</c:v>
                </c:pt>
                <c:pt idx="32">
                  <c:v>0.58589999999999987</c:v>
                </c:pt>
                <c:pt idx="33">
                  <c:v>0.60007500000000003</c:v>
                </c:pt>
                <c:pt idx="34">
                  <c:v>0.46800000000000003</c:v>
                </c:pt>
                <c:pt idx="35">
                  <c:v>0.44392500000000001</c:v>
                </c:pt>
                <c:pt idx="36">
                  <c:v>0.61154999999999993</c:v>
                </c:pt>
                <c:pt idx="37">
                  <c:v>1.0910249999999999</c:v>
                </c:pt>
                <c:pt idx="38">
                  <c:v>1.0896749999999997</c:v>
                </c:pt>
                <c:pt idx="39">
                  <c:v>0.97514999999999974</c:v>
                </c:pt>
                <c:pt idx="40">
                  <c:v>0.99967499999999998</c:v>
                </c:pt>
                <c:pt idx="41">
                  <c:v>1.0584000000000002</c:v>
                </c:pt>
                <c:pt idx="42">
                  <c:v>1.075725</c:v>
                </c:pt>
                <c:pt idx="43">
                  <c:v>0.99044999999999961</c:v>
                </c:pt>
                <c:pt idx="44">
                  <c:v>0.94747499999999996</c:v>
                </c:pt>
                <c:pt idx="45">
                  <c:v>0.94117500000000009</c:v>
                </c:pt>
                <c:pt idx="46">
                  <c:v>1.0113749999999997</c:v>
                </c:pt>
                <c:pt idx="47">
                  <c:v>0.90270000000000017</c:v>
                </c:pt>
                <c:pt idx="48">
                  <c:v>0.97627499999999967</c:v>
                </c:pt>
                <c:pt idx="49">
                  <c:v>0.89639999999999997</c:v>
                </c:pt>
                <c:pt idx="50">
                  <c:v>0.82192499999999979</c:v>
                </c:pt>
                <c:pt idx="51">
                  <c:v>0.79762500000000003</c:v>
                </c:pt>
                <c:pt idx="52">
                  <c:v>0.88807500000000006</c:v>
                </c:pt>
                <c:pt idx="53">
                  <c:v>0.70402500000000001</c:v>
                </c:pt>
                <c:pt idx="54">
                  <c:v>0.27989999999999987</c:v>
                </c:pt>
                <c:pt idx="55">
                  <c:v>0.15592499999999998</c:v>
                </c:pt>
                <c:pt idx="56">
                  <c:v>0.45652500000000007</c:v>
                </c:pt>
                <c:pt idx="57">
                  <c:v>0.34042499999999998</c:v>
                </c:pt>
                <c:pt idx="58">
                  <c:v>0.24682500000000004</c:v>
                </c:pt>
                <c:pt idx="59">
                  <c:v>0.2589749999999999</c:v>
                </c:pt>
                <c:pt idx="60">
                  <c:v>0.66465000000000007</c:v>
                </c:pt>
                <c:pt idx="61">
                  <c:v>59.312699999999992</c:v>
                </c:pt>
                <c:pt idx="62">
                  <c:v>186.8260499999999</c:v>
                </c:pt>
                <c:pt idx="63">
                  <c:v>180.84037499999997</c:v>
                </c:pt>
                <c:pt idx="64">
                  <c:v>176.51294999999999</c:v>
                </c:pt>
                <c:pt idx="65">
                  <c:v>154.917225</c:v>
                </c:pt>
                <c:pt idx="66">
                  <c:v>131.62972500000001</c:v>
                </c:pt>
                <c:pt idx="67">
                  <c:v>238.33214999999996</c:v>
                </c:pt>
                <c:pt idx="68">
                  <c:v>229.84154999999987</c:v>
                </c:pt>
                <c:pt idx="69">
                  <c:v>251.80515000000003</c:v>
                </c:pt>
                <c:pt idx="70">
                  <c:v>221.42587499999996</c:v>
                </c:pt>
                <c:pt idx="71">
                  <c:v>175.13527500000004</c:v>
                </c:pt>
                <c:pt idx="72">
                  <c:v>198.43087500000004</c:v>
                </c:pt>
                <c:pt idx="73">
                  <c:v>245.85862500000016</c:v>
                </c:pt>
                <c:pt idx="74">
                  <c:v>242.60107500000012</c:v>
                </c:pt>
                <c:pt idx="75">
                  <c:v>266.04180000000025</c:v>
                </c:pt>
                <c:pt idx="76">
                  <c:v>201.33202500000002</c:v>
                </c:pt>
                <c:pt idx="77">
                  <c:v>121.70790000000001</c:v>
                </c:pt>
                <c:pt idx="78">
                  <c:v>145.39657500000004</c:v>
                </c:pt>
                <c:pt idx="79">
                  <c:v>232.04812499999997</c:v>
                </c:pt>
                <c:pt idx="80">
                  <c:v>184.08510000000007</c:v>
                </c:pt>
                <c:pt idx="81">
                  <c:v>122.34802500000001</c:v>
                </c:pt>
                <c:pt idx="82">
                  <c:v>87.221250000000012</c:v>
                </c:pt>
                <c:pt idx="83">
                  <c:v>62.901674999999983</c:v>
                </c:pt>
                <c:pt idx="84">
                  <c:v>50.551199999999987</c:v>
                </c:pt>
                <c:pt idx="85">
                  <c:v>41.927174999999998</c:v>
                </c:pt>
                <c:pt idx="86">
                  <c:v>34.665525000000002</c:v>
                </c:pt>
                <c:pt idx="87">
                  <c:v>102.59954999999999</c:v>
                </c:pt>
                <c:pt idx="88">
                  <c:v>190.09417499999998</c:v>
                </c:pt>
                <c:pt idx="89">
                  <c:v>213.35715000000005</c:v>
                </c:pt>
                <c:pt idx="90">
                  <c:v>173.06730000000007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6.6428999999999974</c:v>
                </c:pt>
                <c:pt idx="156">
                  <c:v>10.870874999999998</c:v>
                </c:pt>
                <c:pt idx="157">
                  <c:v>9.1064250000000015</c:v>
                </c:pt>
                <c:pt idx="158">
                  <c:v>8.7090750000000021</c:v>
                </c:pt>
                <c:pt idx="159">
                  <c:v>8.3920499999999993</c:v>
                </c:pt>
                <c:pt idx="160">
                  <c:v>7.541999999999998</c:v>
                </c:pt>
                <c:pt idx="161">
                  <c:v>7.3705499999999997</c:v>
                </c:pt>
                <c:pt idx="162">
                  <c:v>6.8699250000000003</c:v>
                </c:pt>
                <c:pt idx="163">
                  <c:v>6.3841499999999973</c:v>
                </c:pt>
                <c:pt idx="164">
                  <c:v>6.2865000000000011</c:v>
                </c:pt>
                <c:pt idx="165">
                  <c:v>6.1382249999999985</c:v>
                </c:pt>
                <c:pt idx="166">
                  <c:v>7.4076749999999985</c:v>
                </c:pt>
                <c:pt idx="167">
                  <c:v>10.07235</c:v>
                </c:pt>
                <c:pt idx="168">
                  <c:v>8.805825000000004</c:v>
                </c:pt>
                <c:pt idx="169">
                  <c:v>8.3600999999999992</c:v>
                </c:pt>
                <c:pt idx="170">
                  <c:v>7.9170750000000005</c:v>
                </c:pt>
                <c:pt idx="171">
                  <c:v>7.3858500000000005</c:v>
                </c:pt>
                <c:pt idx="172">
                  <c:v>5.9582249999999979</c:v>
                </c:pt>
                <c:pt idx="173">
                  <c:v>5.0759999999999996</c:v>
                </c:pt>
                <c:pt idx="174">
                  <c:v>4.9580999999999991</c:v>
                </c:pt>
                <c:pt idx="175">
                  <c:v>4.0779000000000005</c:v>
                </c:pt>
                <c:pt idx="176">
                  <c:v>2.7929249999999994</c:v>
                </c:pt>
                <c:pt idx="177">
                  <c:v>4.2016500000000008</c:v>
                </c:pt>
                <c:pt idx="178">
                  <c:v>4.3092000000000006</c:v>
                </c:pt>
                <c:pt idx="179">
                  <c:v>2.0146500000000001</c:v>
                </c:pt>
                <c:pt idx="180">
                  <c:v>2.3343750000000005</c:v>
                </c:pt>
                <c:pt idx="181">
                  <c:v>3.3108750000000011</c:v>
                </c:pt>
                <c:pt idx="182">
                  <c:v>3.5597250000000016</c:v>
                </c:pt>
                <c:pt idx="183">
                  <c:v>3.5118000000000005</c:v>
                </c:pt>
                <c:pt idx="184">
                  <c:v>3.0066749999999995</c:v>
                </c:pt>
                <c:pt idx="185">
                  <c:v>2.8262250000000013</c:v>
                </c:pt>
                <c:pt idx="186">
                  <c:v>2.36565</c:v>
                </c:pt>
                <c:pt idx="187">
                  <c:v>2.6041499999999997</c:v>
                </c:pt>
                <c:pt idx="188">
                  <c:v>3.4080750000000006</c:v>
                </c:pt>
                <c:pt idx="189">
                  <c:v>3.5928000000000004</c:v>
                </c:pt>
                <c:pt idx="190">
                  <c:v>3.1367250000000002</c:v>
                </c:pt>
                <c:pt idx="191">
                  <c:v>2.8968750000000005</c:v>
                </c:pt>
                <c:pt idx="192">
                  <c:v>2.6550000000000007</c:v>
                </c:pt>
                <c:pt idx="193">
                  <c:v>2.8856249999999997</c:v>
                </c:pt>
                <c:pt idx="194">
                  <c:v>2.7895499999999998</c:v>
                </c:pt>
                <c:pt idx="195">
                  <c:v>2.4626250000000001</c:v>
                </c:pt>
                <c:pt idx="196">
                  <c:v>2.556</c:v>
                </c:pt>
                <c:pt idx="197">
                  <c:v>2.8444499999999993</c:v>
                </c:pt>
                <c:pt idx="198">
                  <c:v>2.8568250000000006</c:v>
                </c:pt>
                <c:pt idx="199">
                  <c:v>2.4439499999999996</c:v>
                </c:pt>
                <c:pt idx="200">
                  <c:v>2.8325250000000004</c:v>
                </c:pt>
                <c:pt idx="201">
                  <c:v>3.0694499999999989</c:v>
                </c:pt>
                <c:pt idx="202">
                  <c:v>3.5694000000000004</c:v>
                </c:pt>
                <c:pt idx="203">
                  <c:v>16.865099999999998</c:v>
                </c:pt>
                <c:pt idx="204">
                  <c:v>23.345549999999996</c:v>
                </c:pt>
                <c:pt idx="205">
                  <c:v>12.833325</c:v>
                </c:pt>
                <c:pt idx="206">
                  <c:v>9.1295999999999999</c:v>
                </c:pt>
                <c:pt idx="207">
                  <c:v>8.7869250000000019</c:v>
                </c:pt>
                <c:pt idx="208">
                  <c:v>7.7863499999999979</c:v>
                </c:pt>
                <c:pt idx="209">
                  <c:v>6.6419999999999995</c:v>
                </c:pt>
                <c:pt idx="210">
                  <c:v>5.2740000000000009</c:v>
                </c:pt>
                <c:pt idx="211">
                  <c:v>45.155699999999996</c:v>
                </c:pt>
                <c:pt idx="212">
                  <c:v>33.92595</c:v>
                </c:pt>
                <c:pt idx="213">
                  <c:v>24.584174999999991</c:v>
                </c:pt>
                <c:pt idx="214">
                  <c:v>21.284324999999999</c:v>
                </c:pt>
                <c:pt idx="215">
                  <c:v>24.367049999999999</c:v>
                </c:pt>
                <c:pt idx="216">
                  <c:v>18.106649999999995</c:v>
                </c:pt>
                <c:pt idx="217">
                  <c:v>15.823125000000001</c:v>
                </c:pt>
                <c:pt idx="218">
                  <c:v>12.208274999999999</c:v>
                </c:pt>
                <c:pt idx="219">
                  <c:v>9.0096749999999997</c:v>
                </c:pt>
                <c:pt idx="220">
                  <c:v>8.2469250000000009</c:v>
                </c:pt>
                <c:pt idx="221">
                  <c:v>6.591825</c:v>
                </c:pt>
                <c:pt idx="222">
                  <c:v>6.0889499999999988</c:v>
                </c:pt>
                <c:pt idx="223">
                  <c:v>5.6844000000000001</c:v>
                </c:pt>
                <c:pt idx="224">
                  <c:v>6.6512249999999984</c:v>
                </c:pt>
                <c:pt idx="225">
                  <c:v>4.8111749999999995</c:v>
                </c:pt>
                <c:pt idx="226">
                  <c:v>2.4365250000000005</c:v>
                </c:pt>
                <c:pt idx="227">
                  <c:v>3.4928999999999992</c:v>
                </c:pt>
                <c:pt idx="228">
                  <c:v>3.192075</c:v>
                </c:pt>
                <c:pt idx="229">
                  <c:v>3.3561000000000001</c:v>
                </c:pt>
                <c:pt idx="230">
                  <c:v>3.9368249999999998</c:v>
                </c:pt>
                <c:pt idx="231">
                  <c:v>4.4338499999999996</c:v>
                </c:pt>
                <c:pt idx="232">
                  <c:v>3.2120999999999991</c:v>
                </c:pt>
                <c:pt idx="233">
                  <c:v>2.7222749999999998</c:v>
                </c:pt>
                <c:pt idx="234">
                  <c:v>2.7026999999999983</c:v>
                </c:pt>
                <c:pt idx="235">
                  <c:v>3.6216000000000004</c:v>
                </c:pt>
                <c:pt idx="236">
                  <c:v>1.9752750000000006</c:v>
                </c:pt>
                <c:pt idx="237">
                  <c:v>1.5081750000000003</c:v>
                </c:pt>
                <c:pt idx="238">
                  <c:v>2.2452750000000008</c:v>
                </c:pt>
                <c:pt idx="239">
                  <c:v>2.3962499999999998</c:v>
                </c:pt>
                <c:pt idx="240">
                  <c:v>1.9898999999999993</c:v>
                </c:pt>
                <c:pt idx="241">
                  <c:v>1.6758</c:v>
                </c:pt>
                <c:pt idx="242">
                  <c:v>1.9775249999999993</c:v>
                </c:pt>
                <c:pt idx="243">
                  <c:v>2.2907250000000001</c:v>
                </c:pt>
                <c:pt idx="244">
                  <c:v>1.879875</c:v>
                </c:pt>
                <c:pt idx="245">
                  <c:v>1.4159250000000001</c:v>
                </c:pt>
                <c:pt idx="246">
                  <c:v>1.8719999999999994</c:v>
                </c:pt>
                <c:pt idx="247">
                  <c:v>1.7397000000000007</c:v>
                </c:pt>
                <c:pt idx="248">
                  <c:v>1.4604749999999997</c:v>
                </c:pt>
                <c:pt idx="249">
                  <c:v>1.5507000000000004</c:v>
                </c:pt>
                <c:pt idx="250">
                  <c:v>1.5306750000000002</c:v>
                </c:pt>
                <c:pt idx="251">
                  <c:v>1.3362749999999997</c:v>
                </c:pt>
                <c:pt idx="252">
                  <c:v>1.45845</c:v>
                </c:pt>
                <c:pt idx="253">
                  <c:v>1.0961999999999996</c:v>
                </c:pt>
                <c:pt idx="254">
                  <c:v>0.85499999999999954</c:v>
                </c:pt>
                <c:pt idx="255">
                  <c:v>0.89572500000000033</c:v>
                </c:pt>
                <c:pt idx="256">
                  <c:v>0.89257500000000012</c:v>
                </c:pt>
                <c:pt idx="257">
                  <c:v>0.67994999999999983</c:v>
                </c:pt>
                <c:pt idx="258">
                  <c:v>0.90270000000000006</c:v>
                </c:pt>
                <c:pt idx="259">
                  <c:v>0.8455499999999998</c:v>
                </c:pt>
                <c:pt idx="260">
                  <c:v>0.85319999999999974</c:v>
                </c:pt>
                <c:pt idx="261">
                  <c:v>0.69345000000000001</c:v>
                </c:pt>
                <c:pt idx="262">
                  <c:v>0.6216750000000002</c:v>
                </c:pt>
                <c:pt idx="263">
                  <c:v>0.63675000000000004</c:v>
                </c:pt>
                <c:pt idx="264">
                  <c:v>0.74204999999999999</c:v>
                </c:pt>
                <c:pt idx="265">
                  <c:v>0.56362499999999993</c:v>
                </c:pt>
                <c:pt idx="266">
                  <c:v>0.57644999999999991</c:v>
                </c:pt>
                <c:pt idx="267">
                  <c:v>0.47497499999999993</c:v>
                </c:pt>
                <c:pt idx="268">
                  <c:v>0.48194999999999993</c:v>
                </c:pt>
                <c:pt idx="269">
                  <c:v>0.47137499999999999</c:v>
                </c:pt>
                <c:pt idx="270">
                  <c:v>0.48712499999999992</c:v>
                </c:pt>
                <c:pt idx="271">
                  <c:v>0.61267500000000008</c:v>
                </c:pt>
                <c:pt idx="272">
                  <c:v>0.74159999999999993</c:v>
                </c:pt>
                <c:pt idx="273">
                  <c:v>0.50782499999999997</c:v>
                </c:pt>
                <c:pt idx="274">
                  <c:v>0.50579999999999981</c:v>
                </c:pt>
                <c:pt idx="275">
                  <c:v>0.54944999999999999</c:v>
                </c:pt>
                <c:pt idx="276">
                  <c:v>0.4380750000000001</c:v>
                </c:pt>
                <c:pt idx="277">
                  <c:v>0.44707499999999994</c:v>
                </c:pt>
                <c:pt idx="278">
                  <c:v>0.4853249999999999</c:v>
                </c:pt>
                <c:pt idx="279">
                  <c:v>0.4869</c:v>
                </c:pt>
                <c:pt idx="280">
                  <c:v>0.4986000000000001</c:v>
                </c:pt>
                <c:pt idx="281">
                  <c:v>0.5244749999999998</c:v>
                </c:pt>
                <c:pt idx="282">
                  <c:v>0.48105000000000003</c:v>
                </c:pt>
                <c:pt idx="283">
                  <c:v>0.57757500000000006</c:v>
                </c:pt>
                <c:pt idx="284">
                  <c:v>0.46867499999999995</c:v>
                </c:pt>
                <c:pt idx="285">
                  <c:v>0.48577499999999996</c:v>
                </c:pt>
                <c:pt idx="286">
                  <c:v>0.42142500000000011</c:v>
                </c:pt>
                <c:pt idx="287">
                  <c:v>0.42524999999999991</c:v>
                </c:pt>
                <c:pt idx="288">
                  <c:v>0.38969999999999994</c:v>
                </c:pt>
                <c:pt idx="289">
                  <c:v>0.48194999999999988</c:v>
                </c:pt>
                <c:pt idx="290">
                  <c:v>0.4891500000000002</c:v>
                </c:pt>
                <c:pt idx="291">
                  <c:v>0.42344999999999999</c:v>
                </c:pt>
                <c:pt idx="292">
                  <c:v>0.33524999999999988</c:v>
                </c:pt>
                <c:pt idx="293">
                  <c:v>0.37484999999999996</c:v>
                </c:pt>
                <c:pt idx="294">
                  <c:v>0.36157499999999992</c:v>
                </c:pt>
                <c:pt idx="295">
                  <c:v>0.43312499999999993</c:v>
                </c:pt>
                <c:pt idx="296">
                  <c:v>0.29925000000000007</c:v>
                </c:pt>
                <c:pt idx="297">
                  <c:v>0.30757499999999999</c:v>
                </c:pt>
                <c:pt idx="298">
                  <c:v>0.36719999999999997</c:v>
                </c:pt>
                <c:pt idx="299">
                  <c:v>1.1873249999999997</c:v>
                </c:pt>
                <c:pt idx="300">
                  <c:v>0.62392500000000017</c:v>
                </c:pt>
                <c:pt idx="301">
                  <c:v>0.47092499999999998</c:v>
                </c:pt>
                <c:pt idx="302">
                  <c:v>0.47137499999999988</c:v>
                </c:pt>
                <c:pt idx="303">
                  <c:v>0.46102500000000007</c:v>
                </c:pt>
                <c:pt idx="304">
                  <c:v>0.40342500000000009</c:v>
                </c:pt>
                <c:pt idx="305">
                  <c:v>0.39127499999999987</c:v>
                </c:pt>
                <c:pt idx="306">
                  <c:v>0.32467500000000005</c:v>
                </c:pt>
                <c:pt idx="307">
                  <c:v>0.3372750000000001</c:v>
                </c:pt>
                <c:pt idx="308">
                  <c:v>0.3730500000000001</c:v>
                </c:pt>
                <c:pt idx="309">
                  <c:v>0.35077499999999989</c:v>
                </c:pt>
                <c:pt idx="310">
                  <c:v>0.32535000000000003</c:v>
                </c:pt>
                <c:pt idx="311">
                  <c:v>0.31094999999999995</c:v>
                </c:pt>
                <c:pt idx="312">
                  <c:v>0.31117499999999992</c:v>
                </c:pt>
                <c:pt idx="313">
                  <c:v>0.33007499999999979</c:v>
                </c:pt>
                <c:pt idx="314">
                  <c:v>0.3093749999999999</c:v>
                </c:pt>
                <c:pt idx="315">
                  <c:v>0.32062499999999988</c:v>
                </c:pt>
                <c:pt idx="316">
                  <c:v>2.6106750000000001</c:v>
                </c:pt>
                <c:pt idx="317">
                  <c:v>1.0057499999999999</c:v>
                </c:pt>
                <c:pt idx="318">
                  <c:v>0.44504999999999995</c:v>
                </c:pt>
                <c:pt idx="319">
                  <c:v>0.35505000000000014</c:v>
                </c:pt>
                <c:pt idx="320">
                  <c:v>0.31544999999999979</c:v>
                </c:pt>
                <c:pt idx="321">
                  <c:v>0.31230000000000002</c:v>
                </c:pt>
                <c:pt idx="322">
                  <c:v>0.308475</c:v>
                </c:pt>
                <c:pt idx="323">
                  <c:v>0.52379999999999982</c:v>
                </c:pt>
                <c:pt idx="324">
                  <c:v>0.34649999999999997</c:v>
                </c:pt>
                <c:pt idx="325">
                  <c:v>0.44234999999999985</c:v>
                </c:pt>
                <c:pt idx="326">
                  <c:v>0.40770000000000001</c:v>
                </c:pt>
                <c:pt idx="327">
                  <c:v>0.36967499999999992</c:v>
                </c:pt>
                <c:pt idx="328">
                  <c:v>0.31117499999999998</c:v>
                </c:pt>
                <c:pt idx="329">
                  <c:v>0.34424999999999989</c:v>
                </c:pt>
                <c:pt idx="330">
                  <c:v>0.30554999999999999</c:v>
                </c:pt>
                <c:pt idx="331">
                  <c:v>0.3559500000000001</c:v>
                </c:pt>
                <c:pt idx="332">
                  <c:v>0.27045000000000002</c:v>
                </c:pt>
                <c:pt idx="333">
                  <c:v>0.23399999999999999</c:v>
                </c:pt>
                <c:pt idx="334">
                  <c:v>0.338175</c:v>
                </c:pt>
                <c:pt idx="335">
                  <c:v>0.33479999999999982</c:v>
                </c:pt>
                <c:pt idx="336">
                  <c:v>0.39217499999999994</c:v>
                </c:pt>
                <c:pt idx="337">
                  <c:v>0.48060000000000003</c:v>
                </c:pt>
                <c:pt idx="338">
                  <c:v>0.38992499999999991</c:v>
                </c:pt>
                <c:pt idx="339">
                  <c:v>0.36944999999999995</c:v>
                </c:pt>
                <c:pt idx="340">
                  <c:v>0.32962499999999989</c:v>
                </c:pt>
                <c:pt idx="341">
                  <c:v>0.3217499999999997</c:v>
                </c:pt>
                <c:pt idx="342">
                  <c:v>0.31500000000000006</c:v>
                </c:pt>
                <c:pt idx="343">
                  <c:v>0.42704999999999999</c:v>
                </c:pt>
                <c:pt idx="344">
                  <c:v>0.65115000000000023</c:v>
                </c:pt>
                <c:pt idx="345">
                  <c:v>0.43447499999999994</c:v>
                </c:pt>
                <c:pt idx="346">
                  <c:v>0.35279999999999989</c:v>
                </c:pt>
                <c:pt idx="347">
                  <c:v>0.31274999999999997</c:v>
                </c:pt>
                <c:pt idx="348">
                  <c:v>0.35167500000000002</c:v>
                </c:pt>
                <c:pt idx="349">
                  <c:v>0.30644999999999994</c:v>
                </c:pt>
                <c:pt idx="350">
                  <c:v>0.34515000000000001</c:v>
                </c:pt>
                <c:pt idx="351">
                  <c:v>0.29002499999999998</c:v>
                </c:pt>
                <c:pt idx="352">
                  <c:v>0.2886749999999999</c:v>
                </c:pt>
                <c:pt idx="353">
                  <c:v>0.34087499999999998</c:v>
                </c:pt>
                <c:pt idx="354">
                  <c:v>0.32220000000000004</c:v>
                </c:pt>
                <c:pt idx="355">
                  <c:v>0.29249999999999998</c:v>
                </c:pt>
                <c:pt idx="356">
                  <c:v>0.47497500000000004</c:v>
                </c:pt>
                <c:pt idx="357">
                  <c:v>0.64439999999999997</c:v>
                </c:pt>
                <c:pt idx="358">
                  <c:v>18.272475</c:v>
                </c:pt>
                <c:pt idx="359">
                  <c:v>34.582274999999989</c:v>
                </c:pt>
                <c:pt idx="360">
                  <c:v>13.285125000000003</c:v>
                </c:pt>
                <c:pt idx="361">
                  <c:v>5.1839999999999984</c:v>
                </c:pt>
                <c:pt idx="362">
                  <c:v>2.5274249999999996</c:v>
                </c:pt>
                <c:pt idx="363">
                  <c:v>1.6427250000000004</c:v>
                </c:pt>
                <c:pt idx="364">
                  <c:v>1.3659750000000002</c:v>
                </c:pt>
                <c:pt idx="365">
                  <c:v>1.2820499999999997</c:v>
                </c:pt>
                <c:pt idx="366">
                  <c:v>1.1506500000000004</c:v>
                </c:pt>
                <c:pt idx="367">
                  <c:v>0.90720000000000012</c:v>
                </c:pt>
                <c:pt idx="368">
                  <c:v>0.99000000000000021</c:v>
                </c:pt>
                <c:pt idx="369">
                  <c:v>0.9251999999999998</c:v>
                </c:pt>
                <c:pt idx="370">
                  <c:v>0.93870000000000009</c:v>
                </c:pt>
                <c:pt idx="371">
                  <c:v>59.629725000000008</c:v>
                </c:pt>
                <c:pt idx="372">
                  <c:v>148.23494999999997</c:v>
                </c:pt>
                <c:pt idx="373">
                  <c:v>96.678900000000013</c:v>
                </c:pt>
                <c:pt idx="374">
                  <c:v>146.39062499999997</c:v>
                </c:pt>
                <c:pt idx="375">
                  <c:v>80.954324999999997</c:v>
                </c:pt>
                <c:pt idx="376">
                  <c:v>132.48652499999997</c:v>
                </c:pt>
                <c:pt idx="377">
                  <c:v>146.15032500000001</c:v>
                </c:pt>
                <c:pt idx="378">
                  <c:v>66.672224999999983</c:v>
                </c:pt>
                <c:pt idx="379">
                  <c:v>40.431824999999996</c:v>
                </c:pt>
                <c:pt idx="380">
                  <c:v>27.962774999999997</c:v>
                </c:pt>
                <c:pt idx="381">
                  <c:v>19.286774999999999</c:v>
                </c:pt>
                <c:pt idx="382">
                  <c:v>11.570400000000001</c:v>
                </c:pt>
                <c:pt idx="383">
                  <c:v>8.2642500000000005</c:v>
                </c:pt>
                <c:pt idx="384">
                  <c:v>6.1303499999999991</c:v>
                </c:pt>
                <c:pt idx="385">
                  <c:v>4.9256999999999991</c:v>
                </c:pt>
                <c:pt idx="386">
                  <c:v>4.2905249999999997</c:v>
                </c:pt>
                <c:pt idx="387">
                  <c:v>3.6686249999999991</c:v>
                </c:pt>
                <c:pt idx="388">
                  <c:v>3.7898999999999998</c:v>
                </c:pt>
                <c:pt idx="389">
                  <c:v>19.202400000000004</c:v>
                </c:pt>
                <c:pt idx="390">
                  <c:v>22.293899999999997</c:v>
                </c:pt>
                <c:pt idx="391">
                  <c:v>15.750450000000008</c:v>
                </c:pt>
                <c:pt idx="392">
                  <c:v>12.263175</c:v>
                </c:pt>
                <c:pt idx="393">
                  <c:v>10.040625000000002</c:v>
                </c:pt>
                <c:pt idx="394">
                  <c:v>8.1128249999999973</c:v>
                </c:pt>
                <c:pt idx="395">
                  <c:v>5.6346749999999997</c:v>
                </c:pt>
                <c:pt idx="396">
                  <c:v>199.43842500000002</c:v>
                </c:pt>
                <c:pt idx="397">
                  <c:v>245.44980000000004</c:v>
                </c:pt>
                <c:pt idx="398">
                  <c:v>243.647325</c:v>
                </c:pt>
                <c:pt idx="399">
                  <c:v>211.50180000000003</c:v>
                </c:pt>
                <c:pt idx="400">
                  <c:v>134.68207499999997</c:v>
                </c:pt>
                <c:pt idx="401">
                  <c:v>60.601050000000008</c:v>
                </c:pt>
                <c:pt idx="402">
                  <c:v>22.021425000000004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2.8977750000000002</c:v>
                </c:pt>
                <c:pt idx="427">
                  <c:v>16.233525</c:v>
                </c:pt>
                <c:pt idx="428">
                  <c:v>80.119800000000012</c:v>
                </c:pt>
                <c:pt idx="429">
                  <c:v>52.219799999999992</c:v>
                </c:pt>
                <c:pt idx="430">
                  <c:v>37.29352500000001</c:v>
                </c:pt>
                <c:pt idx="431">
                  <c:v>24.143174999999999</c:v>
                </c:pt>
                <c:pt idx="432">
                  <c:v>17.997974999999997</c:v>
                </c:pt>
                <c:pt idx="433">
                  <c:v>14.58405</c:v>
                </c:pt>
                <c:pt idx="434">
                  <c:v>12.345974999999999</c:v>
                </c:pt>
                <c:pt idx="435">
                  <c:v>12.981825000000002</c:v>
                </c:pt>
                <c:pt idx="436">
                  <c:v>14.378399999999997</c:v>
                </c:pt>
                <c:pt idx="437">
                  <c:v>102.88710000000003</c:v>
                </c:pt>
                <c:pt idx="438">
                  <c:v>243.02092500000003</c:v>
                </c:pt>
                <c:pt idx="439">
                  <c:v>233.82652499999998</c:v>
                </c:pt>
                <c:pt idx="440">
                  <c:v>234.48802500000005</c:v>
                </c:pt>
                <c:pt idx="441">
                  <c:v>230.31899999999999</c:v>
                </c:pt>
                <c:pt idx="442">
                  <c:v>184.65547499999997</c:v>
                </c:pt>
                <c:pt idx="443">
                  <c:v>127.45305000000003</c:v>
                </c:pt>
                <c:pt idx="444">
                  <c:v>123.91222499999999</c:v>
                </c:pt>
                <c:pt idx="445">
                  <c:v>103.237425</c:v>
                </c:pt>
                <c:pt idx="446">
                  <c:v>183.76357500000003</c:v>
                </c:pt>
                <c:pt idx="447">
                  <c:v>143.95770000000002</c:v>
                </c:pt>
                <c:pt idx="448">
                  <c:v>77.347350000000006</c:v>
                </c:pt>
                <c:pt idx="449">
                  <c:v>46.917900000000003</c:v>
                </c:pt>
                <c:pt idx="450">
                  <c:v>111.480525</c:v>
                </c:pt>
                <c:pt idx="451">
                  <c:v>157.87867500000002</c:v>
                </c:pt>
                <c:pt idx="452">
                  <c:v>97.957350000000005</c:v>
                </c:pt>
                <c:pt idx="453">
                  <c:v>56.175525000000007</c:v>
                </c:pt>
                <c:pt idx="454">
                  <c:v>37.160324999999993</c:v>
                </c:pt>
                <c:pt idx="455">
                  <c:v>64.987874999999988</c:v>
                </c:pt>
                <c:pt idx="456">
                  <c:v>89.394975000000002</c:v>
                </c:pt>
                <c:pt idx="457">
                  <c:v>52.963650000000001</c:v>
                </c:pt>
                <c:pt idx="458">
                  <c:v>37.261350000000007</c:v>
                </c:pt>
                <c:pt idx="459">
                  <c:v>29.418075000000009</c:v>
                </c:pt>
                <c:pt idx="460">
                  <c:v>24.858450000000001</c:v>
                </c:pt>
                <c:pt idx="461">
                  <c:v>22.442400000000003</c:v>
                </c:pt>
                <c:pt idx="462">
                  <c:v>18.865574999999996</c:v>
                </c:pt>
                <c:pt idx="463">
                  <c:v>16.813799999999997</c:v>
                </c:pt>
                <c:pt idx="464">
                  <c:v>14.672925000000003</c:v>
                </c:pt>
                <c:pt idx="465">
                  <c:v>19.790324999999999</c:v>
                </c:pt>
                <c:pt idx="466">
                  <c:v>24.641324999999995</c:v>
                </c:pt>
                <c:pt idx="467">
                  <c:v>22.932450000000003</c:v>
                </c:pt>
                <c:pt idx="468">
                  <c:v>19.081350000000004</c:v>
                </c:pt>
                <c:pt idx="469">
                  <c:v>16.891199999999998</c:v>
                </c:pt>
                <c:pt idx="470">
                  <c:v>12.693375000000001</c:v>
                </c:pt>
                <c:pt idx="471">
                  <c:v>10.230750000000006</c:v>
                </c:pt>
                <c:pt idx="472">
                  <c:v>8.9844749999999998</c:v>
                </c:pt>
                <c:pt idx="473">
                  <c:v>8.3751749999999987</c:v>
                </c:pt>
                <c:pt idx="474">
                  <c:v>12.242475000000001</c:v>
                </c:pt>
                <c:pt idx="475">
                  <c:v>26.040375000000004</c:v>
                </c:pt>
                <c:pt idx="476">
                  <c:v>57.720149999999997</c:v>
                </c:pt>
                <c:pt idx="477">
                  <c:v>38.994299999999996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0.83002500000000001</c:v>
                </c:pt>
                <c:pt idx="570">
                  <c:v>5.0847749999999987</c:v>
                </c:pt>
                <c:pt idx="571">
                  <c:v>103.00769999999999</c:v>
                </c:pt>
                <c:pt idx="572">
                  <c:v>163.06042499999998</c:v>
                </c:pt>
                <c:pt idx="573">
                  <c:v>84.865499999999969</c:v>
                </c:pt>
                <c:pt idx="574">
                  <c:v>90.703350000000015</c:v>
                </c:pt>
                <c:pt idx="575">
                  <c:v>156.66682500000002</c:v>
                </c:pt>
                <c:pt idx="576">
                  <c:v>125.45752499999999</c:v>
                </c:pt>
                <c:pt idx="577">
                  <c:v>240.54367499999989</c:v>
                </c:pt>
                <c:pt idx="578">
                  <c:v>238.93695</c:v>
                </c:pt>
                <c:pt idx="579">
                  <c:v>186.90795000000003</c:v>
                </c:pt>
                <c:pt idx="580">
                  <c:v>123.60892500000003</c:v>
                </c:pt>
                <c:pt idx="581">
                  <c:v>100.81957499999997</c:v>
                </c:pt>
                <c:pt idx="582">
                  <c:v>55.80810000000001</c:v>
                </c:pt>
                <c:pt idx="583">
                  <c:v>35.776125</c:v>
                </c:pt>
                <c:pt idx="584">
                  <c:v>27.751500000000007</c:v>
                </c:pt>
                <c:pt idx="585">
                  <c:v>20.225250000000003</c:v>
                </c:pt>
                <c:pt idx="586">
                  <c:v>16.11045</c:v>
                </c:pt>
                <c:pt idx="587">
                  <c:v>12.859650000000002</c:v>
                </c:pt>
                <c:pt idx="588">
                  <c:v>9.4769999999999968</c:v>
                </c:pt>
                <c:pt idx="589">
                  <c:v>18.944099999999999</c:v>
                </c:pt>
                <c:pt idx="590">
                  <c:v>55.519649999999992</c:v>
                </c:pt>
                <c:pt idx="591">
                  <c:v>120.40379999999998</c:v>
                </c:pt>
                <c:pt idx="592">
                  <c:v>93.499650000000003</c:v>
                </c:pt>
                <c:pt idx="593">
                  <c:v>50.021550000000005</c:v>
                </c:pt>
                <c:pt idx="594">
                  <c:v>93.464999999999989</c:v>
                </c:pt>
                <c:pt idx="595">
                  <c:v>232.73325000000006</c:v>
                </c:pt>
                <c:pt idx="596">
                  <c:v>237.03659999999991</c:v>
                </c:pt>
                <c:pt idx="597">
                  <c:v>196.79152500000001</c:v>
                </c:pt>
                <c:pt idx="598">
                  <c:v>144.71819999999997</c:v>
                </c:pt>
                <c:pt idx="599">
                  <c:v>91.689525000000017</c:v>
                </c:pt>
                <c:pt idx="600">
                  <c:v>51.299100000000017</c:v>
                </c:pt>
                <c:pt idx="601">
                  <c:v>33.043049999999994</c:v>
                </c:pt>
                <c:pt idx="602">
                  <c:v>27.26595</c:v>
                </c:pt>
                <c:pt idx="603">
                  <c:v>20.123325000000001</c:v>
                </c:pt>
                <c:pt idx="604">
                  <c:v>13.925475000000004</c:v>
                </c:pt>
                <c:pt idx="605">
                  <c:v>68.187600000000003</c:v>
                </c:pt>
                <c:pt idx="606">
                  <c:v>135.44437500000004</c:v>
                </c:pt>
                <c:pt idx="607">
                  <c:v>79.227450000000005</c:v>
                </c:pt>
                <c:pt idx="608">
                  <c:v>42.412050000000008</c:v>
                </c:pt>
                <c:pt idx="609">
                  <c:v>29.047049999999999</c:v>
                </c:pt>
                <c:pt idx="610">
                  <c:v>20.972025000000002</c:v>
                </c:pt>
                <c:pt idx="611">
                  <c:v>13.425749999999997</c:v>
                </c:pt>
                <c:pt idx="612">
                  <c:v>9.4221000000000004</c:v>
                </c:pt>
                <c:pt idx="613">
                  <c:v>7.9650000000000007</c:v>
                </c:pt>
                <c:pt idx="614">
                  <c:v>6.522750000000002</c:v>
                </c:pt>
                <c:pt idx="615">
                  <c:v>6.564149999999997</c:v>
                </c:pt>
                <c:pt idx="616">
                  <c:v>4.1222250000000011</c:v>
                </c:pt>
                <c:pt idx="617">
                  <c:v>3.1772250000000004</c:v>
                </c:pt>
                <c:pt idx="618">
                  <c:v>2.2007250000000003</c:v>
                </c:pt>
                <c:pt idx="619">
                  <c:v>4.4025749999999988</c:v>
                </c:pt>
                <c:pt idx="620">
                  <c:v>3.3234749999999997</c:v>
                </c:pt>
                <c:pt idx="621">
                  <c:v>2.1467249999999996</c:v>
                </c:pt>
                <c:pt idx="622">
                  <c:v>1.7075249999999995</c:v>
                </c:pt>
                <c:pt idx="623">
                  <c:v>1.8265500000000003</c:v>
                </c:pt>
                <c:pt idx="624">
                  <c:v>1.1596499999999992</c:v>
                </c:pt>
                <c:pt idx="625">
                  <c:v>7.4517749999999987</c:v>
                </c:pt>
                <c:pt idx="626">
                  <c:v>7.4205000000000014</c:v>
                </c:pt>
                <c:pt idx="627">
                  <c:v>3.9064499999999986</c:v>
                </c:pt>
                <c:pt idx="628">
                  <c:v>2.8539000000000003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49.127399999999994</c:v>
                </c:pt>
                <c:pt idx="735">
                  <c:v>136.48140000000001</c:v>
                </c:pt>
                <c:pt idx="736">
                  <c:v>72.983699999999985</c:v>
                </c:pt>
                <c:pt idx="737">
                  <c:v>114.26535000000001</c:v>
                </c:pt>
                <c:pt idx="738">
                  <c:v>108.46147499999999</c:v>
                </c:pt>
                <c:pt idx="739">
                  <c:v>78.278399999999991</c:v>
                </c:pt>
                <c:pt idx="740">
                  <c:v>61.634700000000009</c:v>
                </c:pt>
                <c:pt idx="741">
                  <c:v>93.653324999999995</c:v>
                </c:pt>
                <c:pt idx="742">
                  <c:v>207.947925</c:v>
                </c:pt>
                <c:pt idx="743">
                  <c:v>221.95079999999999</c:v>
                </c:pt>
                <c:pt idx="744">
                  <c:v>202.56457499999996</c:v>
                </c:pt>
                <c:pt idx="745">
                  <c:v>136.84590000000003</c:v>
                </c:pt>
                <c:pt idx="746">
                  <c:v>76.325400000000002</c:v>
                </c:pt>
                <c:pt idx="747">
                  <c:v>61.634475000000009</c:v>
                </c:pt>
                <c:pt idx="748">
                  <c:v>56.803499999999993</c:v>
                </c:pt>
                <c:pt idx="749">
                  <c:v>44.54055000000001</c:v>
                </c:pt>
                <c:pt idx="750">
                  <c:v>53.3889</c:v>
                </c:pt>
                <c:pt idx="751">
                  <c:v>59.668650000000007</c:v>
                </c:pt>
                <c:pt idx="752">
                  <c:v>48.085425000000001</c:v>
                </c:pt>
                <c:pt idx="753">
                  <c:v>33.797249999999998</c:v>
                </c:pt>
                <c:pt idx="754">
                  <c:v>46.72507499999999</c:v>
                </c:pt>
                <c:pt idx="755">
                  <c:v>109.66725000000001</c:v>
                </c:pt>
                <c:pt idx="756">
                  <c:v>82.04310000000001</c:v>
                </c:pt>
                <c:pt idx="757">
                  <c:v>58.297274999999999</c:v>
                </c:pt>
                <c:pt idx="758">
                  <c:v>43.991324999999996</c:v>
                </c:pt>
                <c:pt idx="759">
                  <c:v>32.852250000000005</c:v>
                </c:pt>
                <c:pt idx="760">
                  <c:v>58.96350000000001</c:v>
                </c:pt>
                <c:pt idx="761">
                  <c:v>77.1066</c:v>
                </c:pt>
                <c:pt idx="762">
                  <c:v>109.70280000000002</c:v>
                </c:pt>
                <c:pt idx="763">
                  <c:v>127.48500000000004</c:v>
                </c:pt>
                <c:pt idx="764">
                  <c:v>147.25124999999997</c:v>
                </c:pt>
                <c:pt idx="765">
                  <c:v>143.48654999999994</c:v>
                </c:pt>
                <c:pt idx="766">
                  <c:v>153.40589999999997</c:v>
                </c:pt>
                <c:pt idx="767">
                  <c:v>176.76090000000002</c:v>
                </c:pt>
                <c:pt idx="768">
                  <c:v>178.51387499999998</c:v>
                </c:pt>
                <c:pt idx="769">
                  <c:v>146.90835000000001</c:v>
                </c:pt>
                <c:pt idx="770">
                  <c:v>105.63120000000001</c:v>
                </c:pt>
                <c:pt idx="771">
                  <c:v>74.447325000000021</c:v>
                </c:pt>
                <c:pt idx="772">
                  <c:v>59.276699999999984</c:v>
                </c:pt>
                <c:pt idx="773">
                  <c:v>48.816224999999996</c:v>
                </c:pt>
                <c:pt idx="774">
                  <c:v>38.022300000000001</c:v>
                </c:pt>
                <c:pt idx="775">
                  <c:v>28.281600000000005</c:v>
                </c:pt>
                <c:pt idx="776">
                  <c:v>21.989924999999999</c:v>
                </c:pt>
                <c:pt idx="777">
                  <c:v>49.920299999999997</c:v>
                </c:pt>
                <c:pt idx="778">
                  <c:v>206.20439999999996</c:v>
                </c:pt>
                <c:pt idx="779">
                  <c:v>174.30502500000003</c:v>
                </c:pt>
                <c:pt idx="780">
                  <c:v>208.15020000000007</c:v>
                </c:pt>
                <c:pt idx="781">
                  <c:v>221.00354999999999</c:v>
                </c:pt>
                <c:pt idx="782">
                  <c:v>171.72494999999998</c:v>
                </c:pt>
                <c:pt idx="783">
                  <c:v>90.092024999999978</c:v>
                </c:pt>
                <c:pt idx="784">
                  <c:v>59.250150000000005</c:v>
                </c:pt>
                <c:pt idx="785">
                  <c:v>38.208600000000004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25.267275000000001</c:v>
                </c:pt>
                <c:pt idx="812">
                  <c:v>42.442424999999986</c:v>
                </c:pt>
                <c:pt idx="813">
                  <c:v>179.61682500000001</c:v>
                </c:pt>
                <c:pt idx="814">
                  <c:v>195.66967499999998</c:v>
                </c:pt>
                <c:pt idx="815">
                  <c:v>148.64782499999998</c:v>
                </c:pt>
                <c:pt idx="816">
                  <c:v>133.59059999999999</c:v>
                </c:pt>
                <c:pt idx="817">
                  <c:v>173.1825</c:v>
                </c:pt>
                <c:pt idx="818">
                  <c:v>105.11842499999997</c:v>
                </c:pt>
                <c:pt idx="819">
                  <c:v>65.440799999999996</c:v>
                </c:pt>
                <c:pt idx="820">
                  <c:v>43.076475000000002</c:v>
                </c:pt>
                <c:pt idx="821">
                  <c:v>89.514224999999968</c:v>
                </c:pt>
                <c:pt idx="822">
                  <c:v>67.198499999999996</c:v>
                </c:pt>
                <c:pt idx="823">
                  <c:v>112.03289999999997</c:v>
                </c:pt>
                <c:pt idx="824">
                  <c:v>198.66037499999993</c:v>
                </c:pt>
                <c:pt idx="825">
                  <c:v>142.20269999999996</c:v>
                </c:pt>
                <c:pt idx="826">
                  <c:v>79.833150000000003</c:v>
                </c:pt>
                <c:pt idx="827">
                  <c:v>49.040549999999989</c:v>
                </c:pt>
                <c:pt idx="828">
                  <c:v>35.638650000000005</c:v>
                </c:pt>
                <c:pt idx="829">
                  <c:v>25.647749999999995</c:v>
                </c:pt>
                <c:pt idx="830">
                  <c:v>19.615725000000001</c:v>
                </c:pt>
                <c:pt idx="831">
                  <c:v>15.185024999999998</c:v>
                </c:pt>
                <c:pt idx="832">
                  <c:v>43.073999999999991</c:v>
                </c:pt>
                <c:pt idx="833">
                  <c:v>64.579724999999982</c:v>
                </c:pt>
                <c:pt idx="834">
                  <c:v>41.169375000000002</c:v>
                </c:pt>
                <c:pt idx="835">
                  <c:v>33.005475000000011</c:v>
                </c:pt>
                <c:pt idx="836">
                  <c:v>26.037674999999997</c:v>
                </c:pt>
                <c:pt idx="837">
                  <c:v>21.151574999999998</c:v>
                </c:pt>
                <c:pt idx="838">
                  <c:v>16.968824999999999</c:v>
                </c:pt>
                <c:pt idx="839">
                  <c:v>12.982499999999995</c:v>
                </c:pt>
                <c:pt idx="840">
                  <c:v>9.9139499999999998</c:v>
                </c:pt>
                <c:pt idx="841">
                  <c:v>8.7567749999999993</c:v>
                </c:pt>
                <c:pt idx="842">
                  <c:v>8.3904750000000003</c:v>
                </c:pt>
                <c:pt idx="843">
                  <c:v>28.993949999999995</c:v>
                </c:pt>
                <c:pt idx="844">
                  <c:v>27.36225</c:v>
                </c:pt>
                <c:pt idx="845">
                  <c:v>29.033100000000005</c:v>
                </c:pt>
                <c:pt idx="846">
                  <c:v>136.33987499999995</c:v>
                </c:pt>
                <c:pt idx="847">
                  <c:v>72.933749999999989</c:v>
                </c:pt>
                <c:pt idx="848">
                  <c:v>45.881100000000004</c:v>
                </c:pt>
                <c:pt idx="849">
                  <c:v>29.391074999999987</c:v>
                </c:pt>
                <c:pt idx="850">
                  <c:v>20.830725000000001</c:v>
                </c:pt>
                <c:pt idx="851">
                  <c:v>65.50222500000001</c:v>
                </c:pt>
                <c:pt idx="852">
                  <c:v>89.063324999999978</c:v>
                </c:pt>
                <c:pt idx="853">
                  <c:v>55.113074999999995</c:v>
                </c:pt>
                <c:pt idx="854">
                  <c:v>36.763199999999998</c:v>
                </c:pt>
                <c:pt idx="855">
                  <c:v>49.36365</c:v>
                </c:pt>
                <c:pt idx="856">
                  <c:v>47.319749999999992</c:v>
                </c:pt>
                <c:pt idx="857">
                  <c:v>35.886375000000001</c:v>
                </c:pt>
                <c:pt idx="858">
                  <c:v>41.192774999999997</c:v>
                </c:pt>
                <c:pt idx="859">
                  <c:v>59.000399999999971</c:v>
                </c:pt>
                <c:pt idx="860">
                  <c:v>68.202000000000027</c:v>
                </c:pt>
                <c:pt idx="861">
                  <c:v>77.696325000000002</c:v>
                </c:pt>
                <c:pt idx="862">
                  <c:v>51.788475000000005</c:v>
                </c:pt>
                <c:pt idx="863">
                  <c:v>119.0664</c:v>
                </c:pt>
                <c:pt idx="864">
                  <c:v>149.76180000000002</c:v>
                </c:pt>
                <c:pt idx="865">
                  <c:v>152.64719999999997</c:v>
                </c:pt>
                <c:pt idx="866">
                  <c:v>196.00447500000001</c:v>
                </c:pt>
                <c:pt idx="867">
                  <c:v>144.00562499999998</c:v>
                </c:pt>
                <c:pt idx="868">
                  <c:v>85.830299999999994</c:v>
                </c:pt>
                <c:pt idx="869">
                  <c:v>54.233999999999995</c:v>
                </c:pt>
                <c:pt idx="870">
                  <c:v>38.833649999999999</c:v>
                </c:pt>
                <c:pt idx="871">
                  <c:v>30.900599999999994</c:v>
                </c:pt>
                <c:pt idx="872">
                  <c:v>25.351199999999999</c:v>
                </c:pt>
                <c:pt idx="873">
                  <c:v>23.553899999999999</c:v>
                </c:pt>
                <c:pt idx="874">
                  <c:v>24.256575000000005</c:v>
                </c:pt>
                <c:pt idx="875">
                  <c:v>20.946150000000003</c:v>
                </c:pt>
                <c:pt idx="876">
                  <c:v>20.825775</c:v>
                </c:pt>
                <c:pt idx="877">
                  <c:v>31.056299999999997</c:v>
                </c:pt>
                <c:pt idx="878">
                  <c:v>86.447925000000026</c:v>
                </c:pt>
                <c:pt idx="879">
                  <c:v>89.760600000000011</c:v>
                </c:pt>
                <c:pt idx="880">
                  <c:v>54.647775000000003</c:v>
                </c:pt>
                <c:pt idx="881">
                  <c:v>40.738500000000002</c:v>
                </c:pt>
                <c:pt idx="882">
                  <c:v>27.053999999999998</c:v>
                </c:pt>
                <c:pt idx="883">
                  <c:v>18.626850000000001</c:v>
                </c:pt>
                <c:pt idx="884">
                  <c:v>14.475824999999999</c:v>
                </c:pt>
                <c:pt idx="885">
                  <c:v>11.409299999999996</c:v>
                </c:pt>
                <c:pt idx="886">
                  <c:v>9.1550250000000002</c:v>
                </c:pt>
                <c:pt idx="887">
                  <c:v>6.7272749999999997</c:v>
                </c:pt>
                <c:pt idx="888">
                  <c:v>6.017624999999998</c:v>
                </c:pt>
                <c:pt idx="889">
                  <c:v>5.3466750000000003</c:v>
                </c:pt>
                <c:pt idx="890">
                  <c:v>4.6201499999999971</c:v>
                </c:pt>
                <c:pt idx="891">
                  <c:v>4.2198750000000009</c:v>
                </c:pt>
                <c:pt idx="892">
                  <c:v>3.9528000000000008</c:v>
                </c:pt>
                <c:pt idx="893">
                  <c:v>4.2039</c:v>
                </c:pt>
                <c:pt idx="894">
                  <c:v>3.5140500000000001</c:v>
                </c:pt>
                <c:pt idx="895">
                  <c:v>3.3329250000000004</c:v>
                </c:pt>
                <c:pt idx="896">
                  <c:v>3.4636500000000003</c:v>
                </c:pt>
                <c:pt idx="897">
                  <c:v>2.941875</c:v>
                </c:pt>
                <c:pt idx="898">
                  <c:v>3.383775</c:v>
                </c:pt>
                <c:pt idx="899">
                  <c:v>3.0955500000000002</c:v>
                </c:pt>
                <c:pt idx="900">
                  <c:v>4.2702749999999998</c:v>
                </c:pt>
                <c:pt idx="901">
                  <c:v>3.3389999999999995</c:v>
                </c:pt>
                <c:pt idx="902">
                  <c:v>2.9022750000000008</c:v>
                </c:pt>
                <c:pt idx="903">
                  <c:v>3.0782250000000007</c:v>
                </c:pt>
                <c:pt idx="904">
                  <c:v>3.0302999999999991</c:v>
                </c:pt>
                <c:pt idx="905">
                  <c:v>2.7193500000000004</c:v>
                </c:pt>
                <c:pt idx="906">
                  <c:v>2.6912249999999993</c:v>
                </c:pt>
                <c:pt idx="907">
                  <c:v>2.532375</c:v>
                </c:pt>
                <c:pt idx="908">
                  <c:v>2.4714000000000009</c:v>
                </c:pt>
                <c:pt idx="909">
                  <c:v>2.358225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78464"/>
        <c:axId val="95676288"/>
      </c:scatterChart>
      <c:valAx>
        <c:axId val="95668480"/>
        <c:scaling>
          <c:orientation val="minMax"/>
          <c:max val="41791"/>
          <c:min val="40831"/>
        </c:scaling>
        <c:delete val="0"/>
        <c:axPos val="b"/>
        <c:numFmt formatCode="dd/mm/yy;@" sourceLinked="1"/>
        <c:majorTickMark val="in"/>
        <c:minorTickMark val="none"/>
        <c:tickLblPos val="nextTo"/>
        <c:txPr>
          <a:bodyPr rot="-2400000"/>
          <a:lstStyle/>
          <a:p>
            <a:pPr>
              <a:defRPr sz="1200"/>
            </a:pPr>
            <a:endParaRPr lang="fr-FR"/>
          </a:p>
        </c:txPr>
        <c:crossAx val="95674368"/>
        <c:crosses val="autoZero"/>
        <c:crossBetween val="midCat"/>
        <c:majorUnit val="40"/>
      </c:valAx>
      <c:valAx>
        <c:axId val="9567436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Concentration (ng.L</a:t>
                </a:r>
                <a:r>
                  <a:rPr lang="en-US" sz="1400" baseline="30000" dirty="0"/>
                  <a:t>-1</a:t>
                </a:r>
                <a:r>
                  <a:rPr lang="en-US" sz="140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668480"/>
        <c:crosses val="autoZero"/>
        <c:crossBetween val="midCat"/>
      </c:valAx>
      <c:valAx>
        <c:axId val="95676288"/>
        <c:scaling>
          <c:orientation val="maxMin"/>
          <c:max val="15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/>
                  <a:t>Débit</a:t>
                </a:r>
                <a:r>
                  <a:rPr lang="en-US" sz="1400" dirty="0"/>
                  <a:t> (m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.j</a:t>
                </a:r>
                <a:r>
                  <a:rPr lang="en-US" sz="1400" baseline="30000" dirty="0"/>
                  <a:t>-1.</a:t>
                </a:r>
                <a:r>
                  <a:rPr lang="en-US" sz="1400" dirty="0"/>
                  <a:t>ha</a:t>
                </a:r>
                <a:r>
                  <a:rPr lang="en-US" sz="1400" baseline="30000" dirty="0"/>
                  <a:t>-1</a:t>
                </a:r>
                <a:r>
                  <a:rPr lang="en-US" sz="14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5678464"/>
        <c:crosses val="max"/>
        <c:crossBetween val="midCat"/>
      </c:valAx>
      <c:valAx>
        <c:axId val="95678464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9567628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0.54987</cdr:x>
      <cdr:y>0.1805</cdr:y>
    </cdr:from>
    <cdr:to>
      <cdr:x>0.8226</cdr:x>
      <cdr:y>0.26615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790999" y="766756"/>
          <a:ext cx="2376264" cy="363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/>
            <a:t>Norme </a:t>
          </a:r>
          <a:r>
            <a:rPr lang="fr-FR" sz="1100" b="1" dirty="0" smtClean="0"/>
            <a:t>potabilisation 5 </a:t>
          </a:r>
          <a:r>
            <a:rPr lang="fr-FR" sz="1100" b="1" dirty="0"/>
            <a:t>µg.L</a:t>
          </a:r>
          <a:r>
            <a:rPr lang="fr-FR" sz="1100" b="1" baseline="30000" dirty="0"/>
            <a:t>-1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7900-995E-4C53-9B61-F88CD555B7EC}" type="datetimeFigureOut">
              <a:rPr lang="fr-FR" smtClean="0"/>
              <a:t>28/05/2015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C.Gaullier - GFP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A5773-A622-4963-A2C0-7EAB0E8C1F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6535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8AB3-A11D-4E34-938F-16E4B827C500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C.Gaullier - GFP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B2E2-AC3D-423F-AB75-424D73096F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95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B2E2-AC3D-423F-AB75-424D73096F9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8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141" indent="-227141">
              <a:spcBef>
                <a:spcPct val="0"/>
              </a:spcBef>
              <a:buFontTx/>
              <a:buNone/>
            </a:pPr>
            <a:endParaRPr lang="fr-FR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19C53-045C-422A-B9AC-F3E80CCD4209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3 échantillons en entrée/sortie de dispo &gt; norme mais 4 en entrée (le 27/10 à cause de l’IPU)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E77BC-C44B-4A78-BA10-7F7B4722711D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6F55A-F60B-4402-BCC6-160E38F875D4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u="sng" smtClean="0"/>
              <a:t>Manoncourt :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2012/2013 : relargage automne car abattement négatif en novembre : IPU épandue en octobre 2011 soit 1 an auparavant et bilan total positif donc ca peut bien provenir du relargage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En revanche le NPP a un bilan de masse total négatif donc son abattement négatif de 2012/2013 et2013/2014 peut provenir du ruissellement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2013/2014 : IPU comme ci-dessus. Metolachlore a un bilan de masse négatif mais est épandue en mai 2012 et se relargue sur 2012/2013 et 2013/2014 </a:t>
            </a:r>
            <a:r>
              <a:rPr lang="fr-FR" altLang="fr-FR" smtClean="0">
                <a:sym typeface="Wingdings" pitchFamily="2" charset="2"/>
              </a:rPr>
              <a:t> aurait pu ne pas être dosé en entrée mais à priori on n’a pas eu de drainage entre mai et novembre 2012. Procymidone a un bilan de masse positif : forte entrée en 2011/2012 et 2012/2013 mais abattement de 20% environ  tout ce qui a été stocké durant ces années est relargué en 2013/2014</a:t>
            </a:r>
            <a:endParaRPr lang="fr-FR" altLang="fr-FR" smtClean="0"/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u="sng" smtClean="0"/>
              <a:t>Ville/Illon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2011/2012 : azoxystrobine épandue en mai 2011 </a:t>
            </a:r>
            <a:r>
              <a:rPr lang="fr-FR" altLang="fr-FR" smtClean="0">
                <a:sym typeface="Wingdings" pitchFamily="2" charset="2"/>
              </a:rPr>
              <a:t> faible relargage le 10/05/2012 molécule pas trop persistante. Chlortoluron : application en octobre 2011 sort fortement en décembre 2011 car début du drainage (21 µg/L) se stock dans le dispositif et est relargué lors des campagnes suivantes. Cyproconazole appliqué en mai 2012  sortie de 10 mg/ha plus importante que l’entrée on prend débit entrée=sortie alors que ce n’est pas forcément le cas.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>
                <a:sym typeface="Wingdings" pitchFamily="2" charset="2"/>
              </a:rPr>
              <a:t>2012/2013 : chlortoluron 5 fois plus en sortie c’est le cas pour un échantillon celui de octobre 2012  reprise du drainage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>
                <a:sym typeface="Wingdings" pitchFamily="2" charset="2"/>
              </a:rPr>
              <a:t>2013/2014 : application DMT en aout 2012 : faible relargage en 2 fois : 4 mg/ha pui 3 mg/ha mais bilan de masse positif à la fin de la saison de drainage</a:t>
            </a: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AFDA9-0A13-40F7-B2F5-5C5BEE94AB4D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B2E2-AC3D-423F-AB75-424D73096F9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03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2011/2012 maïs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2012/2013 maïs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2013/2014 blé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Dispositif caractéristique </a:t>
            </a:r>
            <a:r>
              <a:rPr lang="fr-FR" altLang="fr-FR" dirty="0" smtClean="0">
                <a:sym typeface="Wingdings" panose="05000000000000000000" pitchFamily="2" charset="2"/>
              </a:rPr>
              <a:t> reçoit</a:t>
            </a:r>
            <a:r>
              <a:rPr lang="fr-FR" altLang="fr-FR" baseline="0" dirty="0" smtClean="0">
                <a:sym typeface="Wingdings" panose="05000000000000000000" pitchFamily="2" charset="2"/>
              </a:rPr>
              <a:t> les eaux de drainage d’une parcelle de 10ha</a:t>
            </a: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2011/2012 orge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2012/2013 colza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2013/2014 blé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34EBB-C6E3-4A96-928A-56B40D75B36F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ESA = </a:t>
            </a:r>
            <a:r>
              <a:rPr lang="fr-FR" altLang="fr-FR" dirty="0" err="1" smtClean="0"/>
              <a:t>ethane</a:t>
            </a:r>
            <a:r>
              <a:rPr lang="fr-FR" altLang="fr-FR" dirty="0" smtClean="0"/>
              <a:t> sulfonique acide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35836-3519-4B63-B47B-4742070F6BE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alt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C.Gaullier - GFP 2015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9B5D-F4E4-4D74-82D3-E4696456E093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2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691-065A-4E30-B87B-C9439AE3946F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7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E75D-10C5-4917-8C74-645893495D9D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129F-AF6F-4521-999A-CBD4EB4CDF98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D1E-A582-45EC-8D0A-7EACE2720BEA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E7A-456B-4649-8485-8BF4BA025495}" type="datetime1">
              <a:rPr lang="fr-FR" smtClean="0"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31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318B-C189-408B-A11C-B04675081060}" type="datetime1">
              <a:rPr lang="fr-FR" smtClean="0"/>
              <a:t>28/05/2015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7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E11D-BD6B-499F-A17F-508D3173BBB3}" type="datetime1">
              <a:rPr lang="fr-FR" smtClean="0"/>
              <a:t>28/05/2015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8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D6DF-7864-4B35-922D-1F6ADD5FAB14}" type="datetime1">
              <a:rPr lang="fr-FR" smtClean="0"/>
              <a:t>28/05/2015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3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99-E72C-434F-8751-6DBF37C42BB1}" type="datetime1">
              <a:rPr lang="fr-FR" smtClean="0"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0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BABE-88A6-483E-AEF3-82B7BEE82739}" type="datetime1">
              <a:rPr lang="fr-FR" smtClean="0"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6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D6E3-6BF0-4EB8-8035-695F0AA47AA1}" type="datetime1">
              <a:rPr lang="fr-FR" smtClean="0"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1F01-9AF5-4241-AB90-208550BFA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9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2232248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ambria" panose="02040503050406030204" pitchFamily="18" charset="0"/>
              </a:rPr>
              <a:t> Fonctionnement hydraulique et efficacité des zones humides construites à épurer les eaux de drainage agricole</a:t>
            </a:r>
            <a:endParaRPr lang="fr-FR" sz="3600" dirty="0">
              <a:latin typeface="Cambr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24936" cy="266429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Céline GAULLIER</a:t>
            </a:r>
          </a:p>
          <a:p>
            <a:endParaRPr lang="fr-F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r>
              <a:rPr lang="fr-FR" sz="2000" dirty="0" err="1"/>
              <a:t>Dousset</a:t>
            </a:r>
            <a:r>
              <a:rPr lang="fr-FR" sz="2000" dirty="0"/>
              <a:t> </a:t>
            </a:r>
            <a:r>
              <a:rPr lang="fr-FR" sz="2000" dirty="0" smtClean="0"/>
              <a:t>Sylvie, Baran Nicole, </a:t>
            </a:r>
            <a:r>
              <a:rPr lang="fr-FR" sz="2000" dirty="0" err="1" smtClean="0"/>
              <a:t>Dauchy</a:t>
            </a:r>
            <a:r>
              <a:rPr lang="fr-FR" sz="2000" dirty="0" smtClean="0"/>
              <a:t> Xavier </a:t>
            </a:r>
          </a:p>
          <a:p>
            <a:r>
              <a:rPr lang="fr-FR" sz="2000" dirty="0" smtClean="0"/>
              <a:t>Schott François-Xavier, </a:t>
            </a:r>
            <a:r>
              <a:rPr lang="fr-FR" sz="2000" dirty="0" err="1" smtClean="0"/>
              <a:t>Pallez</a:t>
            </a:r>
            <a:r>
              <a:rPr lang="fr-FR" sz="2000" dirty="0" smtClean="0"/>
              <a:t> Christelle</a:t>
            </a:r>
            <a:endParaRPr lang="fr-FR" sz="2000" dirty="0"/>
          </a:p>
          <a:p>
            <a:endParaRPr lang="fr-F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Jeudi 28 mai 2015 – GFP 2015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683568" y="3068960"/>
            <a:ext cx="784887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186995" y="5629472"/>
            <a:ext cx="8633477" cy="1183904"/>
            <a:chOff x="186995" y="5517233"/>
            <a:chExt cx="8633477" cy="1183904"/>
          </a:xfrm>
        </p:grpSpPr>
        <p:pic>
          <p:nvPicPr>
            <p:cNvPr id="14" name="Picture 6" descr="http://sciences.blogs.liberation.fr/.a/6a00e5500b4a6488330162fbfabf1a970d-p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837294"/>
              <a:ext cx="1584176" cy="572684"/>
            </a:xfrm>
            <a:prstGeom prst="rect">
              <a:avLst/>
            </a:prstGeom>
            <a:noFill/>
          </p:spPr>
        </p:pic>
        <p:pic>
          <p:nvPicPr>
            <p:cNvPr id="15" name="Picture 7" descr="C:\Users\Céline\Pictures\logo-methanisation2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1451" y="5517233"/>
              <a:ext cx="1000629" cy="1183904"/>
            </a:xfrm>
            <a:prstGeom prst="rect">
              <a:avLst/>
            </a:prstGeom>
            <a:noFill/>
          </p:spPr>
        </p:pic>
        <p:pic>
          <p:nvPicPr>
            <p:cNvPr id="16" name="Picture 9" descr="http://www.cda-moselle.fr/images/partenaires/agence_eau_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378" y="5675318"/>
              <a:ext cx="1439886" cy="732932"/>
            </a:xfrm>
            <a:prstGeom prst="rect">
              <a:avLst/>
            </a:prstGeom>
            <a:noFill/>
          </p:spPr>
        </p:pic>
        <p:pic>
          <p:nvPicPr>
            <p:cNvPr id="17" name="Picture 2" descr="http://kinome.fr/wp-content/uploads/2012/12/LIE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672" y="5836248"/>
              <a:ext cx="1000629" cy="569039"/>
            </a:xfrm>
            <a:prstGeom prst="rect">
              <a:avLst/>
            </a:prstGeom>
            <a:noFill/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95" y="5877273"/>
              <a:ext cx="1265706" cy="500082"/>
            </a:xfrm>
            <a:prstGeom prst="rect">
              <a:avLst/>
            </a:prstGeom>
          </p:spPr>
        </p:pic>
        <p:pic>
          <p:nvPicPr>
            <p:cNvPr id="19" name="Picture 12" descr="http://apps.ensic.inpl-nancy.fr/Zam/images/Banner.jpg"/>
            <p:cNvPicPr>
              <a:picLocks noChangeAspect="1" noChangeArrowheads="1"/>
            </p:cNvPicPr>
            <p:nvPr/>
          </p:nvPicPr>
          <p:blipFill>
            <a:blip r:embed="rId7"/>
            <a:srcRect r="70515"/>
            <a:stretch>
              <a:fillRect/>
            </a:stretch>
          </p:blipFill>
          <p:spPr bwMode="auto">
            <a:xfrm>
              <a:off x="2771800" y="5945306"/>
              <a:ext cx="127305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1070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01675" y="836712"/>
            <a:ext cx="7704138" cy="5733256"/>
          </a:xfrm>
        </p:spPr>
        <p:txBody>
          <a:bodyPr>
            <a:noAutofit/>
          </a:bodyPr>
          <a:lstStyle/>
          <a:p>
            <a:pPr>
              <a:buFont typeface="Symbol"/>
              <a:buChar char="Þ"/>
            </a:pPr>
            <a:r>
              <a:rPr lang="fr-FR" sz="1800" dirty="0" smtClean="0">
                <a:solidFill>
                  <a:srgbClr val="7030A0"/>
                </a:solidFill>
              </a:rPr>
              <a:t>Approche multi-échelle</a:t>
            </a:r>
          </a:p>
          <a:p>
            <a:pPr>
              <a:buFont typeface="Symbol"/>
              <a:buChar char="Þ"/>
            </a:pPr>
            <a:endParaRPr lang="fr-FR" sz="5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800" u="sng" dirty="0" smtClean="0"/>
              <a:t>Au laboratoire</a:t>
            </a:r>
          </a:p>
          <a:p>
            <a:pPr>
              <a:buFontTx/>
              <a:buChar char="-"/>
            </a:pPr>
            <a:r>
              <a:rPr lang="fr-FR" altLang="fr-FR" sz="1800" dirty="0" smtClean="0"/>
              <a:t>A</a:t>
            </a:r>
            <a:r>
              <a:rPr lang="fr-FR" sz="1800" dirty="0" smtClean="0"/>
              <a:t>dsorption/désorption </a:t>
            </a:r>
          </a:p>
          <a:p>
            <a:pPr marL="742950" lvl="2" indent="-342900">
              <a:buFontTx/>
              <a:buChar char="-"/>
            </a:pPr>
            <a:r>
              <a:rPr lang="fr-FR" sz="1600" dirty="0" smtClean="0"/>
              <a:t>Agitation douce et sans agitation </a:t>
            </a:r>
            <a:r>
              <a:rPr lang="fr-FR" sz="1600" dirty="0" smtClean="0">
                <a:sym typeface="Wingdings" pitchFamily="2" charset="2"/>
              </a:rPr>
              <a:t> conditions de terrain</a:t>
            </a:r>
          </a:p>
          <a:p>
            <a:pPr>
              <a:buFontTx/>
              <a:buChar char="-"/>
            </a:pPr>
            <a:endParaRPr lang="fr-FR" sz="500" dirty="0" smtClean="0"/>
          </a:p>
          <a:p>
            <a:pPr>
              <a:buFontTx/>
              <a:buChar char="-"/>
            </a:pPr>
            <a:r>
              <a:rPr lang="fr-FR" sz="1800" dirty="0" smtClean="0"/>
              <a:t>Bacs pilotes (</a:t>
            </a:r>
            <a:r>
              <a:rPr lang="fr-FR" sz="1800" dirty="0" err="1" smtClean="0"/>
              <a:t>Manoncourt</a:t>
            </a:r>
            <a:r>
              <a:rPr lang="fr-FR" sz="1800" dirty="0" smtClean="0"/>
              <a:t> sur Seille au 1/40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et Ville sur </a:t>
            </a:r>
            <a:r>
              <a:rPr lang="fr-FR" sz="1800" dirty="0" err="1" smtClean="0"/>
              <a:t>Illon</a:t>
            </a:r>
            <a:r>
              <a:rPr lang="fr-FR" sz="1800" dirty="0" smtClean="0"/>
              <a:t> au 1/30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)</a:t>
            </a:r>
          </a:p>
          <a:p>
            <a:pPr lvl="1">
              <a:buFontTx/>
              <a:buChar char="-"/>
            </a:pPr>
            <a:r>
              <a:rPr lang="fr-FR" sz="1600" dirty="0" smtClean="0"/>
              <a:t>Paramètres hydrauliques </a:t>
            </a:r>
          </a:p>
          <a:p>
            <a:pPr>
              <a:buFontTx/>
              <a:buChar char="-"/>
            </a:pPr>
            <a:endParaRPr lang="fr-FR" sz="1000" dirty="0" smtClean="0"/>
          </a:p>
          <a:p>
            <a:pPr>
              <a:buNone/>
            </a:pPr>
            <a:r>
              <a:rPr lang="fr-FR" sz="1800" u="sng" dirty="0" smtClean="0"/>
              <a:t>Sur le terrain</a:t>
            </a:r>
          </a:p>
          <a:p>
            <a:pPr>
              <a:buFontTx/>
              <a:buChar char="-"/>
            </a:pPr>
            <a:r>
              <a:rPr lang="fr-FR" sz="1800" dirty="0"/>
              <a:t>T</a:t>
            </a:r>
            <a:r>
              <a:rPr lang="fr-FR" sz="1800" dirty="0" smtClean="0"/>
              <a:t>raceurs colorés (circulation de </a:t>
            </a:r>
            <a:r>
              <a:rPr lang="fr-FR" sz="1800" dirty="0"/>
              <a:t>l’eau, </a:t>
            </a:r>
            <a:r>
              <a:rPr lang="fr-FR" sz="1800" dirty="0" smtClean="0"/>
              <a:t>temps </a:t>
            </a:r>
            <a:r>
              <a:rPr lang="fr-FR" sz="1800" dirty="0"/>
              <a:t>de </a:t>
            </a:r>
            <a:r>
              <a:rPr lang="fr-FR" sz="1800" dirty="0" smtClean="0"/>
              <a:t>résidence)</a:t>
            </a:r>
          </a:p>
          <a:p>
            <a:pPr>
              <a:buFontTx/>
              <a:buChar char="-"/>
            </a:pPr>
            <a:endParaRPr lang="fr-FR" sz="500" dirty="0" smtClean="0"/>
          </a:p>
          <a:p>
            <a:pPr>
              <a:buFontTx/>
              <a:buChar char="-"/>
            </a:pPr>
            <a:r>
              <a:rPr lang="fr-FR" sz="1800" dirty="0" smtClean="0"/>
              <a:t>Suivi des ZHC</a:t>
            </a:r>
          </a:p>
          <a:p>
            <a:pPr lvl="1">
              <a:buFontTx/>
              <a:buChar char="-"/>
            </a:pPr>
            <a:r>
              <a:rPr lang="fr-FR" sz="1600" dirty="0" smtClean="0"/>
              <a:t>Débitmètre entrée/sortie</a:t>
            </a:r>
          </a:p>
          <a:p>
            <a:pPr lvl="1">
              <a:buFontTx/>
              <a:buChar char="-"/>
            </a:pPr>
            <a:endParaRPr lang="fr-FR" sz="500" dirty="0" smtClean="0"/>
          </a:p>
          <a:p>
            <a:pPr lvl="1">
              <a:buFontTx/>
              <a:buChar char="-"/>
              <a:defRPr/>
            </a:pPr>
            <a:r>
              <a:rPr lang="fr-FR" sz="1600" dirty="0" smtClean="0"/>
              <a:t>Prélèvements entrée/sortie asservi au débit : </a:t>
            </a:r>
            <a:r>
              <a:rPr lang="fr-FR" altLang="fr-FR" sz="1600" dirty="0" smtClean="0"/>
              <a:t>150 </a:t>
            </a:r>
            <a:r>
              <a:rPr lang="fr-FR" altLang="fr-FR" sz="1600" dirty="0" err="1" smtClean="0"/>
              <a:t>mL</a:t>
            </a:r>
            <a:r>
              <a:rPr lang="fr-FR" altLang="fr-FR" sz="1600" dirty="0" smtClean="0"/>
              <a:t> collectés </a:t>
            </a:r>
          </a:p>
          <a:p>
            <a:pPr lvl="1">
              <a:buNone/>
              <a:defRPr/>
            </a:pPr>
            <a:r>
              <a:rPr lang="fr-FR" altLang="fr-FR" sz="1600" dirty="0" smtClean="0"/>
              <a:t>	tous les 50 m</a:t>
            </a:r>
            <a:r>
              <a:rPr lang="fr-FR" altLang="fr-FR" sz="1600" baseline="30000" dirty="0" smtClean="0"/>
              <a:t>3 </a:t>
            </a:r>
            <a:r>
              <a:rPr lang="fr-FR" altLang="fr-FR" sz="1600" dirty="0" smtClean="0"/>
              <a:t>d’eau</a:t>
            </a:r>
          </a:p>
          <a:p>
            <a:pPr lvl="1">
              <a:buFont typeface="Symbol" pitchFamily="18" charset="2"/>
              <a:buChar char="Þ"/>
              <a:defRPr/>
            </a:pPr>
            <a:r>
              <a:rPr lang="fr-FR" altLang="fr-FR" sz="1600" dirty="0" smtClean="0"/>
              <a:t>échantillon représentatif</a:t>
            </a:r>
          </a:p>
          <a:p>
            <a:pPr lvl="1">
              <a:buNone/>
            </a:pPr>
            <a:r>
              <a:rPr lang="fr-FR" sz="1600" dirty="0" smtClean="0"/>
              <a:t>		Eau et MES (hebdomadaire) : dosage pesticides + métabolites</a:t>
            </a:r>
          </a:p>
          <a:p>
            <a:pPr lvl="1">
              <a:buNone/>
            </a:pPr>
            <a:r>
              <a:rPr lang="fr-FR" sz="1600" dirty="0" smtClean="0"/>
              <a:t>		Sédiments (mensuel) : dosage pesticides + métabolites</a:t>
            </a:r>
          </a:p>
          <a:p>
            <a:pPr lvl="1">
              <a:buNone/>
            </a:pPr>
            <a:endParaRPr lang="fr-FR" sz="500" dirty="0" smtClean="0"/>
          </a:p>
          <a:p>
            <a:pPr lvl="1">
              <a:buFontTx/>
              <a:buChar char="-"/>
            </a:pPr>
            <a:r>
              <a:rPr lang="fr-FR" sz="1600" dirty="0" smtClean="0"/>
              <a:t>Analyse de 80 molécules à l’ANSES + métabolites au BRGM</a:t>
            </a:r>
          </a:p>
          <a:p>
            <a:pPr lvl="1">
              <a:buNone/>
            </a:pPr>
            <a:endParaRPr lang="fr-FR" sz="1600" dirty="0" smtClean="0"/>
          </a:p>
          <a:p>
            <a:pPr lvl="1">
              <a:buNone/>
            </a:pPr>
            <a:endParaRPr lang="fr-FR" sz="1600" dirty="0"/>
          </a:p>
          <a:p>
            <a:pPr marL="0" indent="0">
              <a:buNone/>
            </a:pPr>
            <a:endParaRPr lang="fr-FR" altLang="fr-FR" sz="1800" dirty="0" smtClean="0">
              <a:latin typeface="+mj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Plan expérimental thèse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gaullier1\Thèse\Dispositifs\ville_sur_illon\DSCN4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418" y="5022054"/>
            <a:ext cx="1628468" cy="122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:\CHARTIER\Qualité Eau\Dispositif filtrant\Vosges\Nouveau dispositif\Visite 09-10.03.11\DSCN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068" y="3871136"/>
            <a:ext cx="1628468" cy="122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852936"/>
            <a:ext cx="1632024" cy="10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3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01675" y="1268760"/>
            <a:ext cx="7704138" cy="55892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smtClean="0"/>
              <a:t>3 campagnes de drainage depuis 2011/2012</a:t>
            </a:r>
          </a:p>
          <a:p>
            <a:pPr>
              <a:buFontTx/>
              <a:buChar char="-"/>
            </a:pPr>
            <a:r>
              <a:rPr lang="fr-FR" sz="1800" dirty="0" smtClean="0"/>
              <a:t>Échantillon tous les 15 jours</a:t>
            </a:r>
          </a:p>
          <a:p>
            <a:pPr lvl="1">
              <a:buNone/>
            </a:pPr>
            <a:endParaRPr lang="fr-FR" sz="1800" dirty="0" smtClean="0"/>
          </a:p>
          <a:p>
            <a:pPr lvl="1">
              <a:buNone/>
            </a:pPr>
            <a:endParaRPr lang="fr-FR" sz="1800" dirty="0"/>
          </a:p>
          <a:p>
            <a:pPr marL="0" indent="0">
              <a:buNone/>
            </a:pPr>
            <a:endParaRPr lang="fr-FR" altLang="fr-FR" sz="1800" dirty="0" smtClean="0">
              <a:latin typeface="+mj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1156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000" dirty="0" smtClean="0">
                <a:latin typeface="Cambria" pitchFamily="18" charset="0"/>
              </a:rPr>
              <a:t>Retour d’expérience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-108520" y="6021288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3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 smtClean="0">
                <a:latin typeface="Cambria" pitchFamily="18" charset="0"/>
              </a:rPr>
              <a:t>Pluviométrie et drainage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53119" y="836712"/>
            <a:ext cx="8315377" cy="2751750"/>
            <a:chOff x="331488" y="978753"/>
            <a:chExt cx="8496944" cy="2880000"/>
          </a:xfrm>
        </p:grpSpPr>
        <p:graphicFrame>
          <p:nvGraphicFramePr>
            <p:cNvPr id="22" name="Graphique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2993506"/>
                </p:ext>
              </p:extLst>
            </p:nvPr>
          </p:nvGraphicFramePr>
          <p:xfrm>
            <a:off x="367011" y="978753"/>
            <a:ext cx="8334618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/>
            <p:cNvSpPr txBox="1"/>
            <p:nvPr/>
          </p:nvSpPr>
          <p:spPr>
            <a:xfrm>
              <a:off x="331488" y="1043608"/>
              <a:ext cx="849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ambria" panose="02040503050406030204" pitchFamily="18" charset="0"/>
                </a:rPr>
                <a:t>MANONCOURT SUR SEILLE </a:t>
              </a:r>
              <a:r>
                <a:rPr lang="fr-FR" sz="1400" dirty="0" smtClean="0"/>
                <a:t>(précipitations annuelles moyennes (sur 30 ans) : </a:t>
              </a:r>
              <a:r>
                <a:rPr lang="fr-FR" sz="1400" b="1" dirty="0" smtClean="0"/>
                <a:t>775 mm</a:t>
              </a:r>
              <a:endParaRPr lang="fr-FR" sz="1400" b="1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512147" y="1430939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819 mm</a:t>
              </a:r>
            </a:p>
            <a:p>
              <a:pPr algn="ctr"/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(+ 44)</a:t>
              </a:r>
              <a:endParaRPr lang="fr-FR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127427" y="1430938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873 mm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(+ 98)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836393" y="1430937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92D050"/>
                  </a:solidFill>
                </a:rPr>
                <a:t>655 mm</a:t>
              </a:r>
            </a:p>
            <a:p>
              <a:pPr algn="ctr"/>
              <a:r>
                <a:rPr lang="fr-FR" sz="1200" b="1" dirty="0" smtClean="0">
                  <a:solidFill>
                    <a:srgbClr val="92D050"/>
                  </a:solidFill>
                </a:rPr>
                <a:t>(- 120)</a:t>
              </a:r>
              <a:endParaRPr lang="fr-FR" sz="12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23528" y="3789040"/>
            <a:ext cx="8315377" cy="2751750"/>
            <a:chOff x="301897" y="3919351"/>
            <a:chExt cx="8496944" cy="2880000"/>
          </a:xfrm>
        </p:grpSpPr>
        <p:graphicFrame>
          <p:nvGraphicFramePr>
            <p:cNvPr id="23" name="Graphique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682170"/>
                </p:ext>
              </p:extLst>
            </p:nvPr>
          </p:nvGraphicFramePr>
          <p:xfrm>
            <a:off x="383060" y="3919351"/>
            <a:ext cx="8334618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ZoneTexte 17"/>
            <p:cNvSpPr txBox="1"/>
            <p:nvPr/>
          </p:nvSpPr>
          <p:spPr>
            <a:xfrm>
              <a:off x="301897" y="3951090"/>
              <a:ext cx="849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ambria" panose="02040503050406030204" pitchFamily="18" charset="0"/>
                </a:rPr>
                <a:t>VILLE SUR ILLON </a:t>
              </a:r>
              <a:r>
                <a:rPr lang="fr-FR" sz="1400" dirty="0" smtClean="0"/>
                <a:t>(précipitations annuelles moyennes (sur 30 ans) : </a:t>
              </a:r>
              <a:r>
                <a:rPr lang="fr-FR" sz="1400" b="1" dirty="0" smtClean="0"/>
                <a:t>942 mm</a:t>
              </a:r>
              <a:endParaRPr lang="fr-FR" sz="14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39258" y="4371537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822 mm</a:t>
              </a:r>
            </a:p>
            <a:p>
              <a:pPr algn="ctr"/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(- 120)</a:t>
              </a:r>
              <a:endParaRPr lang="fr-FR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114568" y="4371537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1055 mm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(+ 113)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850544" y="4371535"/>
              <a:ext cx="10436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92D050"/>
                  </a:solidFill>
                </a:rPr>
                <a:t>709 mm</a:t>
              </a:r>
            </a:p>
            <a:p>
              <a:pPr algn="ctr"/>
              <a:r>
                <a:rPr lang="fr-FR" sz="1200" b="1" dirty="0" smtClean="0">
                  <a:solidFill>
                    <a:srgbClr val="92D050"/>
                  </a:solidFill>
                </a:rPr>
                <a:t>(- 233)</a:t>
              </a:r>
              <a:endParaRPr lang="fr-FR" sz="12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796581" y="2420890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188 mm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211960" y="2420889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</a:rPr>
              <a:t>340 mm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804248" y="2420888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92D050"/>
                </a:solidFill>
              </a:rPr>
              <a:t>216 mm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593240" y="5445226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590 mm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113520" y="5445226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</a:rPr>
              <a:t>940 mm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63040" y="5445224"/>
            <a:ext cx="102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92D050"/>
                </a:solidFill>
              </a:rPr>
              <a:t>1016 mm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98473" y="3553271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2011/2012</a:t>
            </a:r>
            <a:r>
              <a:rPr lang="fr-FR" sz="1400" b="1" dirty="0" smtClean="0"/>
              <a:t>		                    </a:t>
            </a:r>
            <a:r>
              <a:rPr lang="fr-FR" sz="1400" b="1" dirty="0" smtClean="0">
                <a:solidFill>
                  <a:srgbClr val="7030A0"/>
                </a:solidFill>
              </a:rPr>
              <a:t>2012/2013</a:t>
            </a:r>
            <a:r>
              <a:rPr lang="fr-FR" sz="1400" b="1" dirty="0" smtClean="0"/>
              <a:t>		</a:t>
            </a:r>
            <a:r>
              <a:rPr lang="fr-FR" sz="1400" b="1" dirty="0" smtClean="0">
                <a:solidFill>
                  <a:srgbClr val="92D050"/>
                </a:solidFill>
              </a:rPr>
              <a:t>2013/2014</a:t>
            </a:r>
            <a:endParaRPr lang="fr-FR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422196" y="6093296"/>
            <a:ext cx="59055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altLang="fr-FR" sz="2000" b="1" dirty="0"/>
              <a:t> Premières pluies après application du produit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 smtClean="0">
                <a:latin typeface="Cambria" pitchFamily="18" charset="0"/>
              </a:rPr>
              <a:t>Concentration totale en pesticides</a:t>
            </a:r>
            <a:r>
              <a:rPr lang="fr-FR" altLang="fr-FR" sz="3200" dirty="0" smtClean="0">
                <a:latin typeface="Cambria" pitchFamily="18" charset="0"/>
              </a:rPr>
              <a:t/>
            </a:r>
            <a:br>
              <a:rPr lang="fr-FR" altLang="fr-FR" sz="3200" dirty="0" smtClean="0">
                <a:latin typeface="Cambria" pitchFamily="18" charset="0"/>
              </a:rPr>
            </a:br>
            <a:r>
              <a:rPr lang="fr-FR" altLang="fr-FR" sz="2200" dirty="0" smtClean="0">
                <a:latin typeface="Cambria" pitchFamily="18" charset="0"/>
              </a:rPr>
              <a:t>A </a:t>
            </a:r>
            <a:r>
              <a:rPr lang="fr-FR" altLang="fr-FR" sz="2200" dirty="0" err="1" smtClean="0">
                <a:latin typeface="Cambria" pitchFamily="18" charset="0"/>
              </a:rPr>
              <a:t>Manoncourt</a:t>
            </a:r>
            <a:r>
              <a:rPr lang="fr-FR" altLang="fr-FR" sz="2200" dirty="0" smtClean="0">
                <a:latin typeface="Cambria" pitchFamily="18" charset="0"/>
              </a:rPr>
              <a:t> sur Seille (fossé)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41" name="Graphique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922868"/>
              </p:ext>
            </p:extLst>
          </p:nvPr>
        </p:nvGraphicFramePr>
        <p:xfrm>
          <a:off x="251520" y="1629272"/>
          <a:ext cx="8712968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Ellipse 29"/>
          <p:cNvSpPr/>
          <p:nvPr/>
        </p:nvSpPr>
        <p:spPr>
          <a:xfrm>
            <a:off x="4283968" y="2205336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339752" y="204407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Isoxaflutole</a:t>
            </a:r>
            <a:r>
              <a:rPr lang="fr-FR" sz="1600" dirty="0" smtClean="0"/>
              <a:t> + DMTA-P</a:t>
            </a:r>
          </a:p>
          <a:p>
            <a:r>
              <a:rPr lang="fr-FR" sz="1600" dirty="0" smtClean="0"/>
              <a:t>68 et 396 g.ha</a:t>
            </a:r>
            <a:r>
              <a:rPr lang="fr-FR" sz="1600" baseline="30000" dirty="0" smtClean="0"/>
              <a:t>-1</a:t>
            </a:r>
          </a:p>
          <a:p>
            <a:r>
              <a:rPr lang="fr-FR" sz="1600" dirty="0" smtClean="0"/>
              <a:t>Application 20/04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572000" y="191730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DMTA-P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729160" y="270892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Dicamba</a:t>
            </a:r>
            <a:r>
              <a:rPr lang="fr-FR" sz="1600" dirty="0" smtClean="0"/>
              <a:t> + </a:t>
            </a:r>
            <a:r>
              <a:rPr lang="fr-FR" sz="1600" dirty="0" err="1" smtClean="0"/>
              <a:t>nicosulfuron</a:t>
            </a:r>
            <a:endParaRPr lang="fr-FR" sz="1600" dirty="0" smtClean="0"/>
          </a:p>
          <a:p>
            <a:r>
              <a:rPr lang="fr-FR" sz="1600" dirty="0" smtClean="0"/>
              <a:t>240 et 40 g.ha</a:t>
            </a:r>
            <a:r>
              <a:rPr lang="fr-FR" sz="1600" baseline="30000" dirty="0" smtClean="0"/>
              <a:t>-1</a:t>
            </a:r>
          </a:p>
          <a:p>
            <a:r>
              <a:rPr lang="fr-FR" sz="1600" dirty="0" smtClean="0"/>
              <a:t>Application 03/06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4380215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maïs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115616" y="4380215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455876" y="4380215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maïs</a:t>
            </a:r>
            <a:endParaRPr lang="fr-FR" sz="1600" dirty="0">
              <a:solidFill>
                <a:srgbClr val="7030A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275856" y="4380215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80106" y="4382607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2D050"/>
                </a:solidFill>
              </a:rPr>
              <a:t>blé</a:t>
            </a:r>
            <a:endParaRPr lang="fr-FR" sz="1600" dirty="0">
              <a:solidFill>
                <a:srgbClr val="92D05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5364082" y="4382607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 vers le bas 37"/>
          <p:cNvSpPr/>
          <p:nvPr/>
        </p:nvSpPr>
        <p:spPr>
          <a:xfrm>
            <a:off x="4427984" y="2205508"/>
            <a:ext cx="117727" cy="18089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028384" y="395121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Application </a:t>
            </a:r>
          </a:p>
          <a:p>
            <a:r>
              <a:rPr lang="fr-FR" sz="1400" dirty="0" smtClean="0"/>
              <a:t>phyto</a:t>
            </a:r>
            <a:endParaRPr lang="fr-FR" sz="1400" dirty="0"/>
          </a:p>
        </p:txBody>
      </p:sp>
      <p:sp>
        <p:nvSpPr>
          <p:cNvPr id="39" name="Flèche vers le bas 38"/>
          <p:cNvSpPr/>
          <p:nvPr/>
        </p:nvSpPr>
        <p:spPr>
          <a:xfrm>
            <a:off x="4670297" y="2205508"/>
            <a:ext cx="117727" cy="18089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7982665" y="4006098"/>
            <a:ext cx="117727" cy="18089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115616" y="11874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Evolution de la concentration totale en pesticides (19 molécules)</a:t>
            </a:r>
            <a:endParaRPr lang="fr-FR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547664" y="4718769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éch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smtClean="0"/>
              <a:t>		</a:t>
            </a:r>
            <a:r>
              <a:rPr lang="fr-FR" sz="1200" dirty="0" smtClean="0">
                <a:solidFill>
                  <a:srgbClr val="7030A0"/>
                </a:solidFill>
              </a:rPr>
              <a:t>        10 </a:t>
            </a:r>
            <a:r>
              <a:rPr lang="fr-FR" sz="1200" dirty="0" err="1" smtClean="0">
                <a:solidFill>
                  <a:srgbClr val="7030A0"/>
                </a:solidFill>
              </a:rPr>
              <a:t>éch</a:t>
            </a:r>
            <a:r>
              <a:rPr lang="fr-FR" sz="1200" dirty="0" smtClean="0">
                <a:solidFill>
                  <a:srgbClr val="7030A0"/>
                </a:solidFill>
              </a:rPr>
              <a:t> </a:t>
            </a:r>
            <a:r>
              <a:rPr lang="fr-FR" sz="1200" dirty="0"/>
              <a:t>	</a:t>
            </a:r>
            <a:r>
              <a:rPr lang="fr-FR" sz="1200" dirty="0" smtClean="0"/>
              <a:t>                                           </a:t>
            </a:r>
            <a:r>
              <a:rPr lang="fr-FR" sz="1200" dirty="0" smtClean="0">
                <a:solidFill>
                  <a:srgbClr val="92D050"/>
                </a:solidFill>
              </a:rPr>
              <a:t>8 </a:t>
            </a:r>
            <a:r>
              <a:rPr lang="fr-FR" sz="1200" dirty="0" err="1" smtClean="0">
                <a:solidFill>
                  <a:srgbClr val="92D050"/>
                </a:solidFill>
              </a:rPr>
              <a:t>éch</a:t>
            </a:r>
            <a:endParaRPr lang="fr-FR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animBg="1"/>
      <p:bldP spid="32" grpId="0"/>
      <p:bldP spid="35" grpId="0"/>
      <p:bldP spid="36" grpId="0"/>
      <p:bldP spid="38" grpId="0" animBg="1"/>
      <p:bldP spid="37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6021288"/>
            <a:ext cx="7216775" cy="792088"/>
          </a:xfrm>
        </p:spPr>
        <p:txBody>
          <a:bodyPr rtlCol="0">
            <a:noAutofit/>
          </a:bodyPr>
          <a:lstStyle/>
          <a:p>
            <a:pPr>
              <a:buFont typeface="Symbol"/>
              <a:buChar char="Þ"/>
              <a:defRPr/>
            </a:pPr>
            <a:r>
              <a:rPr lang="fr-FR" altLang="fr-FR" sz="2000" b="1" dirty="0" smtClean="0"/>
              <a:t>Premières eaux de drainage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 smtClean="0">
                <a:latin typeface="Cambria" pitchFamily="18" charset="0"/>
              </a:rPr>
              <a:t>Concentration totale en pesticides</a:t>
            </a:r>
            <a:r>
              <a:rPr lang="fr-FR" altLang="fr-FR" sz="3200" dirty="0" smtClean="0">
                <a:latin typeface="Cambria" pitchFamily="18" charset="0"/>
              </a:rPr>
              <a:t/>
            </a:r>
            <a:br>
              <a:rPr lang="fr-FR" altLang="fr-FR" sz="3200" dirty="0" smtClean="0">
                <a:latin typeface="Cambria" pitchFamily="18" charset="0"/>
              </a:rPr>
            </a:br>
            <a:r>
              <a:rPr lang="fr-FR" altLang="fr-FR" sz="2200" dirty="0" smtClean="0">
                <a:latin typeface="Cambria" pitchFamily="18" charset="0"/>
              </a:rPr>
              <a:t>A Ville sur </a:t>
            </a:r>
            <a:r>
              <a:rPr lang="fr-FR" altLang="fr-FR" sz="2200" dirty="0" err="1" smtClean="0">
                <a:latin typeface="Cambria" pitchFamily="18" charset="0"/>
              </a:rPr>
              <a:t>Illon</a:t>
            </a:r>
            <a:r>
              <a:rPr lang="fr-FR" altLang="fr-FR" sz="2200" dirty="0" smtClean="0">
                <a:latin typeface="Cambria" pitchFamily="18" charset="0"/>
              </a:rPr>
              <a:t> (mare)</a:t>
            </a:r>
            <a:endParaRPr lang="fr-FR" sz="2200" dirty="0">
              <a:latin typeface="Cambria" panose="020405030504060302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1967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Evolution de la concentration totale en pesticides (12 molécules)</a:t>
            </a:r>
            <a:endParaRPr lang="fr-FR" u="sng" dirty="0"/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243997"/>
              </p:ext>
            </p:extLst>
          </p:nvPr>
        </p:nvGraphicFramePr>
        <p:xfrm>
          <a:off x="179512" y="1556792"/>
          <a:ext cx="87120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Ellipse 31"/>
          <p:cNvSpPr/>
          <p:nvPr/>
        </p:nvSpPr>
        <p:spPr>
          <a:xfrm>
            <a:off x="1042732" y="1760254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834820" y="175201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Chlortoluron</a:t>
            </a:r>
            <a:endParaRPr lang="fr-FR" sz="1600" dirty="0" smtClean="0"/>
          </a:p>
          <a:p>
            <a:r>
              <a:rPr lang="fr-FR" sz="1600" dirty="0" smtClean="0"/>
              <a:t>1,4 kg.ha</a:t>
            </a:r>
            <a:r>
              <a:rPr lang="fr-FR" sz="1600" baseline="30000" dirty="0" smtClean="0"/>
              <a:t>-1</a:t>
            </a:r>
          </a:p>
          <a:p>
            <a:r>
              <a:rPr lang="fr-FR" sz="1600" dirty="0" smtClean="0"/>
              <a:t>Application 23/10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02772" y="4640574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orge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186748" y="4640574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10986" y="4640574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colza</a:t>
            </a:r>
            <a:endParaRPr lang="fr-FR" sz="1600" dirty="0">
              <a:solidFill>
                <a:srgbClr val="7030A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294962" y="4640574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45212" y="4645262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92D050"/>
                </a:solidFill>
              </a:rPr>
              <a:t>blé</a:t>
            </a:r>
            <a:endParaRPr lang="fr-FR" sz="1600" dirty="0">
              <a:solidFill>
                <a:srgbClr val="92D05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5329188" y="464526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99516" y="397381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Application </a:t>
            </a:r>
          </a:p>
          <a:p>
            <a:r>
              <a:rPr lang="fr-FR" sz="1400" dirty="0" smtClean="0"/>
              <a:t>phyto</a:t>
            </a:r>
            <a:endParaRPr lang="fr-FR" sz="1400" dirty="0"/>
          </a:p>
        </p:txBody>
      </p:sp>
      <p:sp>
        <p:nvSpPr>
          <p:cNvPr id="20" name="ZoneTexte 1"/>
          <p:cNvSpPr txBox="1"/>
          <p:nvPr/>
        </p:nvSpPr>
        <p:spPr>
          <a:xfrm>
            <a:off x="5075180" y="2336790"/>
            <a:ext cx="2376264" cy="3638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/>
              <a:t>Norme </a:t>
            </a:r>
            <a:r>
              <a:rPr lang="fr-FR" sz="1100" b="1" dirty="0" smtClean="0"/>
              <a:t>potabilisation 5 </a:t>
            </a:r>
            <a:r>
              <a:rPr lang="fr-FR" sz="1100" b="1" dirty="0"/>
              <a:t>µg.L</a:t>
            </a:r>
            <a:r>
              <a:rPr lang="fr-FR" sz="1100" b="1" baseline="30000" dirty="0"/>
              <a:t>-1</a:t>
            </a:r>
          </a:p>
        </p:txBody>
      </p:sp>
      <p:sp>
        <p:nvSpPr>
          <p:cNvPr id="22" name="Flèche vers le bas 21"/>
          <p:cNvSpPr/>
          <p:nvPr/>
        </p:nvSpPr>
        <p:spPr>
          <a:xfrm>
            <a:off x="1069021" y="1779604"/>
            <a:ext cx="117727" cy="18089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8028384" y="4040198"/>
            <a:ext cx="117727" cy="180890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595696" y="4880193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éch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smtClean="0"/>
              <a:t>		</a:t>
            </a:r>
            <a:r>
              <a:rPr lang="fr-FR" sz="1200" dirty="0" smtClean="0">
                <a:solidFill>
                  <a:srgbClr val="7030A0"/>
                </a:solidFill>
              </a:rPr>
              <a:t>         8 </a:t>
            </a:r>
            <a:r>
              <a:rPr lang="fr-FR" sz="1200" dirty="0" err="1" smtClean="0">
                <a:solidFill>
                  <a:srgbClr val="7030A0"/>
                </a:solidFill>
              </a:rPr>
              <a:t>éch</a:t>
            </a:r>
            <a:r>
              <a:rPr lang="fr-FR" sz="1200" dirty="0" smtClean="0">
                <a:solidFill>
                  <a:srgbClr val="7030A0"/>
                </a:solidFill>
              </a:rPr>
              <a:t> </a:t>
            </a:r>
            <a:r>
              <a:rPr lang="fr-FR" sz="1200" dirty="0"/>
              <a:t>	</a:t>
            </a:r>
            <a:r>
              <a:rPr lang="fr-FR" sz="1200" dirty="0" smtClean="0"/>
              <a:t>                                          </a:t>
            </a:r>
            <a:r>
              <a:rPr lang="fr-FR" sz="1200" dirty="0" smtClean="0">
                <a:solidFill>
                  <a:srgbClr val="92D050"/>
                </a:solidFill>
              </a:rPr>
              <a:t>7 </a:t>
            </a:r>
            <a:r>
              <a:rPr lang="fr-FR" sz="1200" dirty="0" err="1" smtClean="0">
                <a:solidFill>
                  <a:srgbClr val="92D050"/>
                </a:solidFill>
              </a:rPr>
              <a:t>éch</a:t>
            </a:r>
            <a:endParaRPr lang="fr-FR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5733256"/>
            <a:ext cx="8137525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1800" dirty="0" smtClean="0">
                <a:sym typeface="Wingdings" panose="05000000000000000000" pitchFamily="2" charset="2"/>
              </a:rPr>
              <a:t>1 ou 2 molécules ont un abattement fortement négatif</a:t>
            </a:r>
            <a:endParaRPr lang="fr-FR" sz="1800" dirty="0" smtClean="0"/>
          </a:p>
          <a:p>
            <a:pPr marL="669925" lvl="2" indent="-180975" fontAlgn="auto">
              <a:spcAft>
                <a:spcPts val="0"/>
              </a:spcAft>
              <a:buFontTx/>
              <a:buChar char="-"/>
              <a:defRPr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Remobilisation dans le dispositif ?</a:t>
            </a:r>
          </a:p>
          <a:p>
            <a:pPr marL="669925" lvl="2" indent="-180975" fontAlgn="auto">
              <a:spcAft>
                <a:spcPts val="0"/>
              </a:spcAft>
              <a:buFontTx/>
              <a:buChar char="-"/>
              <a:defRPr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Ruissellement ? + apports connexes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 smtClean="0">
                <a:latin typeface="Cambria" pitchFamily="18" charset="0"/>
              </a:rPr>
              <a:t>Efficacité des dispositifs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42086" y="971436"/>
            <a:ext cx="452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Efficacité sur les molécules pour une année</a:t>
            </a:r>
            <a:endParaRPr lang="fr-F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742237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122"/>
            <a:ext cx="8507288" cy="53292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1800" dirty="0" smtClean="0"/>
              <a:t>Retour d’expérience de 3 ans + travaux de thèse Romain Vallée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000" dirty="0"/>
          </a:p>
          <a:p>
            <a:pPr>
              <a:buFontTx/>
              <a:buChar char="-"/>
            </a:pPr>
            <a:r>
              <a:rPr lang="fr-FR" sz="1800" dirty="0" smtClean="0"/>
              <a:t>Efficacité </a:t>
            </a:r>
            <a:r>
              <a:rPr lang="fr-FR" sz="1800" dirty="0"/>
              <a:t>des dispositifs très variables en fonction </a:t>
            </a:r>
            <a:r>
              <a:rPr lang="fr-FR" sz="1800" dirty="0" smtClean="0"/>
              <a:t>:</a:t>
            </a:r>
          </a:p>
          <a:p>
            <a:pPr lvl="1">
              <a:buFontTx/>
              <a:buChar char="-"/>
            </a:pPr>
            <a:r>
              <a:rPr lang="fr-FR" sz="1800" dirty="0" smtClean="0"/>
              <a:t>des </a:t>
            </a:r>
            <a:r>
              <a:rPr lang="fr-FR" sz="1800" dirty="0"/>
              <a:t>pratiques </a:t>
            </a:r>
            <a:r>
              <a:rPr lang="fr-FR" sz="1800" dirty="0" smtClean="0"/>
              <a:t>phytosanitaires,</a:t>
            </a:r>
          </a:p>
          <a:p>
            <a:pPr lvl="1">
              <a:buFontTx/>
              <a:buChar char="-"/>
            </a:pPr>
            <a:r>
              <a:rPr lang="fr-FR" sz="1800" dirty="0" smtClean="0"/>
              <a:t>propriétés physico-chimiques </a:t>
            </a:r>
            <a:r>
              <a:rPr lang="fr-FR" sz="1800" dirty="0"/>
              <a:t>des </a:t>
            </a:r>
            <a:r>
              <a:rPr lang="fr-FR" sz="1800" dirty="0" smtClean="0"/>
              <a:t>molécules,</a:t>
            </a:r>
          </a:p>
          <a:p>
            <a:pPr lvl="1">
              <a:buFontTx/>
              <a:buChar char="-"/>
            </a:pPr>
            <a:r>
              <a:rPr lang="fr-FR" sz="1800" dirty="0" smtClean="0"/>
              <a:t>dominance </a:t>
            </a:r>
            <a:r>
              <a:rPr lang="fr-FR" sz="1800" dirty="0"/>
              <a:t>des processus de rétention et de </a:t>
            </a:r>
            <a:r>
              <a:rPr lang="fr-FR" sz="1800" dirty="0" smtClean="0"/>
              <a:t>dégradation</a:t>
            </a:r>
          </a:p>
          <a:p>
            <a:pPr marL="914400" lvl="2" indent="0">
              <a:buNone/>
            </a:pPr>
            <a:r>
              <a:rPr lang="fr-FR" sz="1800" dirty="0" smtClean="0"/>
              <a:t>Et la transformation ? 	</a:t>
            </a:r>
            <a:r>
              <a:rPr lang="fr-FR" sz="1800" dirty="0" smtClean="0">
                <a:solidFill>
                  <a:srgbClr val="7030A0"/>
                </a:solidFill>
              </a:rPr>
              <a:t>Dosage des métabolites</a:t>
            </a:r>
            <a:endParaRPr lang="fr-FR" sz="1800" dirty="0">
              <a:solidFill>
                <a:srgbClr val="7030A0"/>
              </a:solidFill>
            </a:endParaRPr>
          </a:p>
          <a:p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smtClean="0"/>
              <a:t>Au terrain :</a:t>
            </a:r>
          </a:p>
          <a:p>
            <a:pPr lvl="1">
              <a:buFontTx/>
              <a:buChar char="-"/>
            </a:pPr>
            <a:r>
              <a:rPr lang="fr-FR" sz="1800" dirty="0" smtClean="0"/>
              <a:t>Evaluer l’influence </a:t>
            </a:r>
            <a:r>
              <a:rPr lang="fr-FR" sz="1800" dirty="0"/>
              <a:t>de la dynamique de </a:t>
            </a:r>
            <a:r>
              <a:rPr lang="fr-FR" sz="1800" dirty="0" smtClean="0"/>
              <a:t>l’eau 	 </a:t>
            </a:r>
            <a:r>
              <a:rPr lang="fr-FR" sz="1800" dirty="0" smtClean="0">
                <a:solidFill>
                  <a:srgbClr val="7030A0"/>
                </a:solidFill>
              </a:rPr>
              <a:t>temps de résidence, fonctionnement hydrologique : zones mortes/court-circuit…</a:t>
            </a:r>
          </a:p>
          <a:p>
            <a:pPr lvl="1">
              <a:buFontTx/>
              <a:buChar char="-"/>
            </a:pPr>
            <a:r>
              <a:rPr lang="fr-FR" sz="1800" dirty="0" smtClean="0"/>
              <a:t>Effectuer </a:t>
            </a:r>
            <a:r>
              <a:rPr lang="fr-FR" sz="1800" dirty="0"/>
              <a:t>le bilan de masse des </a:t>
            </a:r>
            <a:r>
              <a:rPr lang="fr-FR" sz="1800" dirty="0" smtClean="0"/>
              <a:t>MES et leur teneur en pesticides </a:t>
            </a:r>
            <a:r>
              <a:rPr lang="fr-FR" sz="1800" dirty="0" smtClean="0">
                <a:solidFill>
                  <a:srgbClr val="7030A0"/>
                </a:solidFill>
              </a:rPr>
              <a:t>	 flux MES (dosage pesticides et métabolites)</a:t>
            </a:r>
          </a:p>
          <a:p>
            <a:pPr lvl="1">
              <a:buFontTx/>
              <a:buChar char="-"/>
            </a:pPr>
            <a:endParaRPr lang="fr-FR" sz="1800" dirty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18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/>
              <a:t>Conclusion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droite 7"/>
          <p:cNvSpPr/>
          <p:nvPr/>
        </p:nvSpPr>
        <p:spPr>
          <a:xfrm>
            <a:off x="5523890" y="4283241"/>
            <a:ext cx="432048" cy="108012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7380312" y="4905164"/>
            <a:ext cx="432048" cy="108012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563888" y="3284984"/>
            <a:ext cx="432048" cy="108012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166936" y="5523968"/>
            <a:ext cx="6717432" cy="857360"/>
            <a:chOff x="0" y="4853421"/>
            <a:chExt cx="7909070" cy="1167867"/>
          </a:xfrm>
        </p:grpSpPr>
        <p:pic>
          <p:nvPicPr>
            <p:cNvPr id="21" name="Picture 5" descr="C:\Users\gaullier1\Thèse\Dispositifs\ville_sur_illon\20150504_12033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853422"/>
              <a:ext cx="1557154" cy="116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gaullier1\Thèse\Dispositifs\ville_sur_illon\DSCN454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3422"/>
              <a:ext cx="1557155" cy="116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gaullier1\Thèse\Dispositifs\IMG_5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853422"/>
              <a:ext cx="1752894" cy="116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gaullier1\Thèse\Dispositifs\manoncourt_sur_seille\DSCN455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853421"/>
              <a:ext cx="1557155" cy="1167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gaullier1\Thèse\Dispositifs\ville_sur_illon\DSCN454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004" y="4860157"/>
              <a:ext cx="1548172" cy="116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4912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6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www.google.fr/url?source=imglanding&amp;ct=img&amp;q=http://lejardindejoeliah.com/wp-content/uploads/2011/12/smiley.gif&amp;sa=X&amp;ei=ul5LVeyLPMTaU9XjgYAP&amp;ved=0CAkQ8wc&amp;usg=AFQjCNEyjc4njXiDpwGDBsJl9c9wXKPI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3" y="1700808"/>
            <a:ext cx="2376537" cy="26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187450" y="620688"/>
            <a:ext cx="6840538" cy="63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500" dirty="0" smtClean="0">
                <a:solidFill>
                  <a:srgbClr val="92D050"/>
                </a:solidFill>
              </a:rPr>
              <a:t>Merci </a:t>
            </a:r>
            <a:r>
              <a:rPr lang="fr-FR" sz="3500" dirty="0">
                <a:solidFill>
                  <a:srgbClr val="92D050"/>
                </a:solidFill>
              </a:rPr>
              <a:t>pour votre attention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86995" y="5629472"/>
            <a:ext cx="8633477" cy="1183904"/>
            <a:chOff x="186995" y="5517233"/>
            <a:chExt cx="8633477" cy="1183904"/>
          </a:xfrm>
        </p:grpSpPr>
        <p:pic>
          <p:nvPicPr>
            <p:cNvPr id="7" name="Picture 6" descr="http://sciences.blogs.liberation.fr/.a/6a00e5500b4a6488330162fbfabf1a970d-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5837294"/>
              <a:ext cx="1584176" cy="572684"/>
            </a:xfrm>
            <a:prstGeom prst="rect">
              <a:avLst/>
            </a:prstGeom>
            <a:noFill/>
          </p:spPr>
        </p:pic>
        <p:pic>
          <p:nvPicPr>
            <p:cNvPr id="8" name="Picture 7" descr="C:\Users\Céline\Pictures\logo-methanisation201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1451" y="5517233"/>
              <a:ext cx="1000629" cy="1183904"/>
            </a:xfrm>
            <a:prstGeom prst="rect">
              <a:avLst/>
            </a:prstGeom>
            <a:noFill/>
          </p:spPr>
        </p:pic>
        <p:pic>
          <p:nvPicPr>
            <p:cNvPr id="9" name="Picture 9" descr="http://www.cda-moselle.fr/images/partenaires/agence_eau_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378" y="5675318"/>
              <a:ext cx="1439886" cy="732932"/>
            </a:xfrm>
            <a:prstGeom prst="rect">
              <a:avLst/>
            </a:prstGeom>
            <a:noFill/>
          </p:spPr>
        </p:pic>
        <p:pic>
          <p:nvPicPr>
            <p:cNvPr id="10" name="Picture 2" descr="http://kinome.fr/wp-content/uploads/2012/12/LIE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9672" y="5836248"/>
              <a:ext cx="1000629" cy="569039"/>
            </a:xfrm>
            <a:prstGeom prst="rect">
              <a:avLst/>
            </a:prstGeom>
            <a:noFill/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95" y="5877273"/>
              <a:ext cx="1265706" cy="500082"/>
            </a:xfrm>
            <a:prstGeom prst="rect">
              <a:avLst/>
            </a:prstGeom>
          </p:spPr>
        </p:pic>
        <p:pic>
          <p:nvPicPr>
            <p:cNvPr id="13" name="Picture 12" descr="http://apps.ensic.inpl-nancy.fr/Zam/images/Banner.jpg"/>
            <p:cNvPicPr>
              <a:picLocks noChangeAspect="1" noChangeArrowheads="1"/>
            </p:cNvPicPr>
            <p:nvPr/>
          </p:nvPicPr>
          <p:blipFill>
            <a:blip r:embed="rId8"/>
            <a:srcRect r="70515"/>
            <a:stretch>
              <a:fillRect/>
            </a:stretch>
          </p:blipFill>
          <p:spPr bwMode="auto">
            <a:xfrm>
              <a:off x="2771800" y="5945306"/>
              <a:ext cx="127305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://www.google.fr/url?source=imglanding&amp;ct=img&amp;q=http://www.meteo.fr/temps/domtom/La_Reunion/TGPR/picto/logoMFa.gif&amp;sa=X&amp;ei=OSpmVbqzF-nXyQPEzYOoBg&amp;ved=0CAkQ8wc&amp;usg=AFQjCNGWOZe2htmY_X154BJtzeY2YKdm3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33338"/>
            <a:ext cx="1512168" cy="4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000" dirty="0" smtClean="0">
                <a:latin typeface="Cambria" panose="02040503050406030204" pitchFamily="18" charset="0"/>
              </a:rPr>
              <a:t>Introduction</a:t>
            </a:r>
            <a:endParaRPr lang="fr-FR" sz="3000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800" dirty="0" smtClean="0"/>
              <a:t>Thèse Romain Vallée </a:t>
            </a:r>
            <a:r>
              <a:rPr lang="fr-FR" sz="1800" dirty="0"/>
              <a:t>: </a:t>
            </a:r>
            <a:r>
              <a:rPr lang="fr-FR" sz="1800" dirty="0" smtClean="0"/>
              <a:t>Identifier </a:t>
            </a:r>
            <a:r>
              <a:rPr lang="fr-FR" sz="1800" dirty="0"/>
              <a:t>et comprendre les processus conditionnant l’efficacité des ZHC</a:t>
            </a:r>
          </a:p>
          <a:p>
            <a:pPr>
              <a:buFontTx/>
              <a:buChar char="-"/>
            </a:pPr>
            <a:endParaRPr lang="fr-FR" sz="500" dirty="0"/>
          </a:p>
          <a:p>
            <a:pPr>
              <a:buFontTx/>
              <a:buChar char="-"/>
            </a:pPr>
            <a:r>
              <a:rPr lang="fr-FR" sz="1800" dirty="0"/>
              <a:t>Thèse </a:t>
            </a:r>
            <a:r>
              <a:rPr lang="fr-FR" sz="1800" dirty="0" smtClean="0"/>
              <a:t>Céline </a:t>
            </a:r>
            <a:r>
              <a:rPr lang="fr-FR" sz="1800" dirty="0" err="1" smtClean="0"/>
              <a:t>Gaullier</a:t>
            </a:r>
            <a:endParaRPr lang="fr-FR" sz="1800" dirty="0"/>
          </a:p>
          <a:p>
            <a:pPr marL="0" indent="0" algn="ctr">
              <a:buNone/>
            </a:pPr>
            <a:endParaRPr lang="fr-FR" sz="500" cap="small" dirty="0"/>
          </a:p>
          <a:p>
            <a:pPr lvl="1"/>
            <a:r>
              <a:rPr lang="fr-FR" sz="1800" dirty="0"/>
              <a:t>Comprendre le f</a:t>
            </a:r>
            <a:r>
              <a:rPr lang="fr-FR" altLang="fr-FR" sz="1800" dirty="0"/>
              <a:t>onctionnement hydraulique de 2 types de zones humides construites (ZHC) : une mare et un fossé</a:t>
            </a:r>
          </a:p>
          <a:p>
            <a:pPr lvl="1"/>
            <a:r>
              <a:rPr lang="fr-FR" altLang="fr-FR" sz="1800" dirty="0"/>
              <a:t>Déterminer le rôle de l’hydraulique sur l’efficacité des ZHC à réduire les teneurs en pesticides provenant des eaux de drainage</a:t>
            </a:r>
            <a:br>
              <a:rPr lang="fr-FR" altLang="fr-FR" sz="1800" dirty="0"/>
            </a:br>
            <a:endParaRPr lang="fr-FR" altLang="fr-FR" sz="1800" dirty="0" smtClean="0"/>
          </a:p>
          <a:p>
            <a:pPr marL="457200" lvl="1" indent="0">
              <a:buNone/>
            </a:pPr>
            <a:r>
              <a:rPr lang="fr-FR" altLang="fr-FR" sz="1800" u="sng" dirty="0" smtClean="0"/>
              <a:t>Approche multi-échelle</a:t>
            </a:r>
            <a:endParaRPr lang="fr-FR" altLang="fr-FR" sz="1800" u="sng" dirty="0"/>
          </a:p>
          <a:p>
            <a:pPr lvl="1">
              <a:buFont typeface="Symbol"/>
              <a:buChar char="Þ"/>
            </a:pPr>
            <a:r>
              <a:rPr lang="fr-FR" sz="1800" dirty="0"/>
              <a:t>5 molécules étudiées au laboratoire</a:t>
            </a:r>
          </a:p>
          <a:p>
            <a:pPr lvl="1">
              <a:buFont typeface="Symbol"/>
              <a:buChar char="Þ"/>
            </a:pPr>
            <a:r>
              <a:rPr lang="fr-FR" sz="1800" dirty="0"/>
              <a:t>2 dispositifs suivis sur le terrain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66936" y="5523968"/>
            <a:ext cx="6717432" cy="857360"/>
            <a:chOff x="0" y="4853421"/>
            <a:chExt cx="7909070" cy="1167867"/>
          </a:xfrm>
        </p:grpSpPr>
        <p:pic>
          <p:nvPicPr>
            <p:cNvPr id="9" name="Picture 5" descr="C:\Users\gaullier1\Thèse\Dispositifs\ville_sur_illon\20150504_12033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853422"/>
              <a:ext cx="1557154" cy="116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gaullier1\Thèse\Dispositifs\ville_sur_illon\DSCN454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3422"/>
              <a:ext cx="1557155" cy="116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gaullier1\Thèse\Dispositifs\IMG_5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853422"/>
              <a:ext cx="1752894" cy="116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gaullier1\Thèse\Dispositifs\manoncourt_sur_seille\DSCN455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853421"/>
              <a:ext cx="1557155" cy="1167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gaullier1\Thèse\Dispositifs\ville_sur_illon\DSCN454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004" y="4860157"/>
              <a:ext cx="1548172" cy="116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7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roupe 2047"/>
          <p:cNvGrpSpPr/>
          <p:nvPr/>
        </p:nvGrpSpPr>
        <p:grpSpPr>
          <a:xfrm>
            <a:off x="2195736" y="1124744"/>
            <a:ext cx="4762500" cy="4793679"/>
            <a:chOff x="2195736" y="1124744"/>
            <a:chExt cx="4762500" cy="4793679"/>
          </a:xfrm>
        </p:grpSpPr>
        <p:pic>
          <p:nvPicPr>
            <p:cNvPr id="2050" name="Picture 2" descr="http://www.google.fr/url?source=imglanding&amp;ct=img&amp;q=http://www.patrimoineecrit.culture.gouv.fr/images/maps/lorraine.png&amp;sa=X&amp;ei=AuldVYqeBsTTygPD04DYBA&amp;ved=0CAkQ8wc&amp;usg=AFQjCNEd0JlzgHdo_mxb2qQMUlwRzCVHQ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124744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87824" y="2348880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0659" y="3140968"/>
              <a:ext cx="99972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3059" y="3356992"/>
              <a:ext cx="99972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7122" y="1844824"/>
              <a:ext cx="92692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072" y="3196233"/>
              <a:ext cx="92692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61098" y="3429000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5742" y="4941168"/>
              <a:ext cx="57834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3460" y="4365104"/>
              <a:ext cx="712676" cy="242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6883" y="3645024"/>
              <a:ext cx="74665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602" y="5661248"/>
              <a:ext cx="1657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288032" y="1900300"/>
            <a:ext cx="8820472" cy="3112876"/>
            <a:chOff x="216024" y="2060848"/>
            <a:chExt cx="8820472" cy="3112876"/>
          </a:xfrm>
        </p:grpSpPr>
        <p:grpSp>
          <p:nvGrpSpPr>
            <p:cNvPr id="13" name="Groupe 12"/>
            <p:cNvGrpSpPr/>
            <p:nvPr/>
          </p:nvGrpSpPr>
          <p:grpSpPr>
            <a:xfrm>
              <a:off x="4752528" y="3255640"/>
              <a:ext cx="2448272" cy="72008"/>
              <a:chOff x="4860032" y="3645024"/>
              <a:chExt cx="2448272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14" name="Ellipse 13"/>
              <p:cNvSpPr/>
              <p:nvPr/>
            </p:nvSpPr>
            <p:spPr>
              <a:xfrm>
                <a:off x="4860032" y="3645024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>
                <a:off x="4896036" y="3684241"/>
                <a:ext cx="2412268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7200800" y="3137755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Jallaucourt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4320480" y="2706294"/>
              <a:ext cx="4716016" cy="603545"/>
              <a:chOff x="4427984" y="3095678"/>
              <a:chExt cx="4716016" cy="603545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4427984" y="3249567"/>
                <a:ext cx="342038" cy="449656"/>
                <a:chOff x="4860032" y="3267376"/>
                <a:chExt cx="342038" cy="449656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4860032" y="364502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cxnSp>
              <p:nvCxnSpPr>
                <p:cNvPr id="22" name="Connecteur droit 21"/>
                <p:cNvCxnSpPr/>
                <p:nvPr/>
              </p:nvCxnSpPr>
              <p:spPr>
                <a:xfrm flipV="1">
                  <a:off x="4896036" y="3267376"/>
                  <a:ext cx="306034" cy="416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Connecteur droit 18"/>
              <p:cNvCxnSpPr/>
              <p:nvPr/>
            </p:nvCxnSpPr>
            <p:spPr>
              <a:xfrm>
                <a:off x="4755351" y="3249567"/>
                <a:ext cx="25529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7308304" y="3095678"/>
                <a:ext cx="18356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/>
                  <a:t>Manoncourt</a:t>
                </a:r>
                <a:r>
                  <a:rPr lang="fr-FR" sz="1400" b="1" dirty="0" smtClean="0"/>
                  <a:t>-sur-Seille</a:t>
                </a:r>
                <a:endParaRPr lang="fr-FR" sz="1400" b="1" dirty="0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3636404" y="2175520"/>
              <a:ext cx="3564396" cy="72008"/>
              <a:chOff x="4860032" y="3645024"/>
              <a:chExt cx="3564396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24" name="Ellipse 23"/>
              <p:cNvSpPr/>
              <p:nvPr/>
            </p:nvSpPr>
            <p:spPr>
              <a:xfrm>
                <a:off x="4860032" y="3645024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4896036" y="3684241"/>
                <a:ext cx="3528392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7200800" y="206084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Domprix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4392488" y="4263752"/>
              <a:ext cx="2808312" cy="72008"/>
              <a:chOff x="4860032" y="3645024"/>
              <a:chExt cx="2808312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Ellipse 27"/>
              <p:cNvSpPr/>
              <p:nvPr/>
            </p:nvSpPr>
            <p:spPr>
              <a:xfrm>
                <a:off x="4860032" y="3645024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4896036" y="3684241"/>
                <a:ext cx="2772308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/>
            <p:cNvSpPr txBox="1"/>
            <p:nvPr/>
          </p:nvSpPr>
          <p:spPr>
            <a:xfrm>
              <a:off x="7200800" y="4145867"/>
              <a:ext cx="1835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Haroué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1944216" y="3265241"/>
              <a:ext cx="1699496" cy="72008"/>
              <a:chOff x="2045296" y="4150222"/>
              <a:chExt cx="1692188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32" name="Ellipse 31"/>
              <p:cNvSpPr/>
              <p:nvPr/>
            </p:nvSpPr>
            <p:spPr>
              <a:xfrm>
                <a:off x="3665476" y="4150222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2045296" y="4186813"/>
                <a:ext cx="1620180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ZoneTexte 33"/>
            <p:cNvSpPr txBox="1"/>
            <p:nvPr/>
          </p:nvSpPr>
          <p:spPr>
            <a:xfrm>
              <a:off x="216024" y="3140968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Broussey</a:t>
              </a:r>
              <a:r>
                <a:rPr lang="fr-FR" sz="1400" dirty="0" smtClean="0">
                  <a:solidFill>
                    <a:schemeClr val="bg1">
                      <a:lumMod val="75000"/>
                    </a:schemeClr>
                  </a:solidFill>
                </a:rPr>
                <a:t>-en-Woëvre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1952900" y="2860183"/>
              <a:ext cx="1719508" cy="72008"/>
              <a:chOff x="2053799" y="4150222"/>
              <a:chExt cx="1683685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Ellipse 35"/>
              <p:cNvSpPr/>
              <p:nvPr/>
            </p:nvSpPr>
            <p:spPr>
              <a:xfrm>
                <a:off x="3665476" y="4150222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7" name="Connecteur droit 36"/>
              <p:cNvCxnSpPr/>
              <p:nvPr/>
            </p:nvCxnSpPr>
            <p:spPr>
              <a:xfrm>
                <a:off x="2053799" y="4186226"/>
                <a:ext cx="1620180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504056" y="274288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Avillers</a:t>
              </a:r>
              <a:r>
                <a:rPr lang="fr-FR" sz="1400" dirty="0" smtClean="0">
                  <a:solidFill>
                    <a:schemeClr val="bg1">
                      <a:lumMod val="75000"/>
                    </a:schemeClr>
                  </a:solidFill>
                </a:rPr>
                <a:t>-Ste-Croix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1944216" y="4695800"/>
              <a:ext cx="2008529" cy="72008"/>
              <a:chOff x="1770799" y="4150222"/>
              <a:chExt cx="1966685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40" name="Ellipse 39"/>
              <p:cNvSpPr/>
              <p:nvPr/>
            </p:nvSpPr>
            <p:spPr>
              <a:xfrm>
                <a:off x="3665476" y="4150222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1" name="Connecteur droit 40"/>
              <p:cNvCxnSpPr/>
              <p:nvPr/>
            </p:nvCxnSpPr>
            <p:spPr>
              <a:xfrm>
                <a:off x="1770799" y="4186226"/>
                <a:ext cx="1903180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ZoneTexte 41"/>
            <p:cNvSpPr txBox="1"/>
            <p:nvPr/>
          </p:nvSpPr>
          <p:spPr>
            <a:xfrm>
              <a:off x="999428" y="4577915"/>
              <a:ext cx="944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Ollainville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720080" y="4865947"/>
              <a:ext cx="3708411" cy="307777"/>
              <a:chOff x="827584" y="5255331"/>
              <a:chExt cx="3708411" cy="307777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2060403" y="5373216"/>
                <a:ext cx="2475592" cy="72008"/>
                <a:chOff x="1313466" y="4150222"/>
                <a:chExt cx="2424018" cy="72008"/>
              </a:xfrm>
            </p:grpSpPr>
            <p:sp>
              <p:nvSpPr>
                <p:cNvPr id="46" name="Ellipse 45"/>
                <p:cNvSpPr/>
                <p:nvPr/>
              </p:nvSpPr>
              <p:spPr>
                <a:xfrm>
                  <a:off x="3665476" y="415022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/>
                </a:p>
              </p:txBody>
            </p:sp>
            <p:cxnSp>
              <p:nvCxnSpPr>
                <p:cNvPr id="47" name="Connecteur droit 46"/>
                <p:cNvCxnSpPr/>
                <p:nvPr/>
              </p:nvCxnSpPr>
              <p:spPr>
                <a:xfrm>
                  <a:off x="1313466" y="4186226"/>
                  <a:ext cx="23605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ZoneTexte 44"/>
              <p:cNvSpPr txBox="1"/>
              <p:nvPr/>
            </p:nvSpPr>
            <p:spPr>
              <a:xfrm>
                <a:off x="827584" y="5255331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Ville-sur-</a:t>
                </a:r>
                <a:r>
                  <a:rPr lang="fr-FR" sz="1400" b="1" dirty="0" err="1" smtClean="0"/>
                  <a:t>Illon</a:t>
                </a:r>
                <a:endParaRPr lang="fr-FR" sz="1400" b="1" dirty="0"/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4526641" y="3552056"/>
              <a:ext cx="2674159" cy="72008"/>
              <a:chOff x="4860032" y="3645024"/>
              <a:chExt cx="2674159" cy="72008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Ellipse 48"/>
              <p:cNvSpPr/>
              <p:nvPr/>
            </p:nvSpPr>
            <p:spPr>
              <a:xfrm>
                <a:off x="4860032" y="3645024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 flipV="1">
                <a:off x="4896036" y="3681028"/>
                <a:ext cx="2638155" cy="321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ZoneTexte 50"/>
            <p:cNvSpPr txBox="1"/>
            <p:nvPr/>
          </p:nvSpPr>
          <p:spPr>
            <a:xfrm>
              <a:off x="7200800" y="343417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75000"/>
                    </a:schemeClr>
                  </a:solidFill>
                </a:rPr>
                <a:t>La </a:t>
              </a:r>
              <a:r>
                <a:rPr lang="fr-FR" sz="1400" dirty="0" err="1" smtClean="0">
                  <a:solidFill>
                    <a:schemeClr val="bg1">
                      <a:lumMod val="75000"/>
                    </a:schemeClr>
                  </a:solidFill>
                </a:rPr>
                <a:t>Bouzule</a:t>
              </a:r>
              <a:endParaRPr lang="fr-FR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dirty="0">
                <a:latin typeface="Cambria" panose="02040503050406030204" pitchFamily="18" charset="0"/>
              </a:rPr>
              <a:t>Les zones humides construites en Lorraine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Espace réservé du numéro de diapositive 20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049" name="Espace réservé du pied de page 2048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smtClean="0"/>
              <a:t>C.Gaullier - GFP 2015 -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smtClean="0">
                <a:latin typeface="Cambria" panose="02040503050406030204" pitchFamily="18" charset="0"/>
              </a:rPr>
              <a:t>Introduction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268760"/>
            <a:ext cx="82296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</a:rPr>
              <a:t>Thèse 2011/2015 (Dr. Vallée) : identifier et comprendre les processus conditionnant l’efficacité des ZHC</a:t>
            </a:r>
          </a:p>
          <a:p>
            <a:pPr>
              <a:buFontTx/>
              <a:buChar char="-"/>
            </a:pPr>
            <a:endParaRPr lang="fr-FR" sz="5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</a:rPr>
              <a:t>Thèse 2014/2017 </a:t>
            </a:r>
          </a:p>
          <a:p>
            <a:endParaRPr lang="fr-FR" sz="5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800" b="1" cap="small" dirty="0">
                <a:solidFill>
                  <a:schemeClr val="bg1">
                    <a:lumMod val="65000"/>
                  </a:schemeClr>
                </a:solidFill>
              </a:rPr>
              <a:t>Fonctionnement hydraulique et efficacité des zones humides construites a épurer les eaux de drainage agricoles </a:t>
            </a:r>
          </a:p>
          <a:p>
            <a:pPr marL="0" indent="0" algn="ctr">
              <a:buNone/>
            </a:pPr>
            <a:endParaRPr lang="fr-FR" sz="500" cap="small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1800" dirty="0">
                <a:solidFill>
                  <a:schemeClr val="bg1">
                    <a:lumMod val="65000"/>
                  </a:schemeClr>
                </a:solidFill>
              </a:rPr>
              <a:t>Comprendre le f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onctionnement hydraulique de 2 types de zones humides construites (ZHC) : une mare et un fossé</a:t>
            </a:r>
          </a:p>
          <a:p>
            <a:pPr lvl="1"/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Déterminer le rôle de l’hydraulique sur l’efficacité des ZHC à réduire les teneurs en pesticides provenant des eaux de drainage</a:t>
            </a:r>
            <a:b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</a:br>
            <a:endParaRPr lang="fr-FR" altLang="fr-FR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altLang="fr-FR" sz="1800" u="sng" dirty="0" smtClean="0">
                <a:solidFill>
                  <a:schemeClr val="bg1">
                    <a:lumMod val="65000"/>
                  </a:schemeClr>
                </a:solidFill>
              </a:rPr>
              <a:t>Approche </a:t>
            </a:r>
            <a:r>
              <a:rPr lang="fr-FR" altLang="fr-FR" sz="1800" u="sng" dirty="0">
                <a:solidFill>
                  <a:schemeClr val="bg1">
                    <a:lumMod val="65000"/>
                  </a:schemeClr>
                </a:solidFill>
              </a:rPr>
              <a:t>multi-échelle</a:t>
            </a:r>
          </a:p>
          <a:p>
            <a:pPr lvl="1">
              <a:buFont typeface="Symbol"/>
              <a:buChar char="Þ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5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</a:rPr>
              <a:t>molécules étudiées au laboratoire</a:t>
            </a:r>
          </a:p>
          <a:p>
            <a:pPr lvl="1">
              <a:buFont typeface="Symbol"/>
              <a:buChar char="Þ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</a:rPr>
              <a:t>2 dispositifs suivis sur le terrain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FR" sz="1800" dirty="0" smtClean="0"/>
              <a:t>Choix dispositifs : </a:t>
            </a:r>
          </a:p>
          <a:p>
            <a:pPr marL="457200" lvl="1" indent="0">
              <a:buNone/>
            </a:pPr>
            <a:r>
              <a:rPr lang="fr-FR" sz="1800" dirty="0" smtClean="0"/>
              <a:t>	- une mare et un fossé</a:t>
            </a:r>
            <a:endParaRPr lang="fr-FR" sz="1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800" dirty="0" smtClean="0"/>
              <a:t>	- débitmètre entrée/sortie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800" dirty="0" smtClean="0"/>
              <a:t>	- dispositif pas ennoyé (débit faussé, dilution des eaux de drainage…)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800" dirty="0" smtClean="0"/>
              <a:t>	- le fossé était déjà existant aménagé </a:t>
            </a:r>
            <a:r>
              <a:rPr lang="fr-FR" sz="1800" dirty="0" smtClean="0">
                <a:sym typeface="Wingdings" panose="05000000000000000000" pitchFamily="2" charset="2"/>
              </a:rPr>
              <a:t> facilement adaptable sur le territoire 	avec de simples aménagements</a:t>
            </a:r>
            <a:endParaRPr lang="fr-FR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28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683568" y="4040851"/>
            <a:ext cx="7704138" cy="26642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altLang="fr-FR" sz="1800" dirty="0" smtClean="0"/>
              <a:t>Meurthe et Moselle (54)</a:t>
            </a:r>
            <a:r>
              <a:rPr lang="fr-FR" altLang="fr-FR" sz="1800" dirty="0">
                <a:sym typeface="Wingdings" panose="05000000000000000000" pitchFamily="2" charset="2"/>
              </a:rPr>
              <a:t>  </a:t>
            </a:r>
            <a:r>
              <a:rPr lang="fr-FR" altLang="fr-FR" sz="1800" dirty="0" smtClean="0">
                <a:sym typeface="Wingdings" panose="05000000000000000000" pitchFamily="2" charset="2"/>
              </a:rPr>
              <a:t>2010</a:t>
            </a:r>
          </a:p>
          <a:p>
            <a:pPr>
              <a:buFontTx/>
              <a:buChar char="-"/>
            </a:pPr>
            <a:r>
              <a:rPr lang="fr-FR" altLang="fr-FR" sz="1800" dirty="0"/>
              <a:t>Rotation culture : blé / maïs / blé / colza</a:t>
            </a:r>
          </a:p>
          <a:p>
            <a:pPr>
              <a:buFontTx/>
              <a:buChar char="-"/>
            </a:pPr>
            <a:r>
              <a:rPr lang="fr-FR" sz="1800" dirty="0"/>
              <a:t>11 molécules/an appliquées en moyenne soit 2,7 kg.</a:t>
            </a:r>
            <a:r>
              <a:rPr lang="fr-FR" altLang="fr-FR" sz="1800" dirty="0">
                <a:sym typeface="Wingdings" panose="05000000000000000000" pitchFamily="2" charset="2"/>
              </a:rPr>
              <a:t> 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r>
              <a:rPr lang="fr-FR" altLang="fr-FR" sz="1800" dirty="0">
                <a:sym typeface="Wingdings" panose="05000000000000000000" pitchFamily="2" charset="2"/>
              </a:rPr>
              <a:t>.an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endParaRPr lang="fr-FR" sz="1800" dirty="0"/>
          </a:p>
          <a:p>
            <a:pPr>
              <a:buFontTx/>
              <a:buChar char="-"/>
            </a:pPr>
            <a:r>
              <a:rPr lang="fr-FR" altLang="fr-FR" sz="1800" dirty="0" smtClean="0"/>
              <a:t>Fossé </a:t>
            </a:r>
            <a:r>
              <a:rPr lang="fr-FR" altLang="fr-FR" sz="1800" dirty="0"/>
              <a:t>existant (81 m de long) + élargissement de 35 m² à mi-parcours </a:t>
            </a:r>
            <a:endParaRPr lang="fr-FR" altLang="fr-FR" sz="1800" dirty="0" smtClean="0"/>
          </a:p>
          <a:p>
            <a:pPr>
              <a:buFontTx/>
              <a:buChar char="-"/>
            </a:pPr>
            <a:r>
              <a:rPr lang="fr-FR" altLang="fr-FR" sz="1800" dirty="0"/>
              <a:t>Surface : 100 m²</a:t>
            </a:r>
          </a:p>
          <a:p>
            <a:pPr>
              <a:buFontTx/>
              <a:buChar char="-"/>
            </a:pPr>
            <a:r>
              <a:rPr lang="fr-FR" altLang="fr-FR" sz="1800" dirty="0">
                <a:sym typeface="Wingdings" panose="05000000000000000000" pitchFamily="2" charset="2"/>
              </a:rPr>
              <a:t>Emprise foncière de 10 m².ha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r>
              <a:rPr lang="fr-FR" altLang="fr-FR" sz="1800" dirty="0">
                <a:sym typeface="Wingdings" panose="05000000000000000000" pitchFamily="2" charset="2"/>
              </a:rPr>
              <a:t> soit 9 m</a:t>
            </a:r>
            <a:r>
              <a:rPr lang="fr-FR" altLang="fr-FR" sz="1800" baseline="30000" dirty="0">
                <a:sym typeface="Wingdings" panose="05000000000000000000" pitchFamily="2" charset="2"/>
              </a:rPr>
              <a:t>3</a:t>
            </a:r>
            <a:r>
              <a:rPr lang="fr-FR" altLang="fr-FR" sz="1800" dirty="0">
                <a:sym typeface="Wingdings" panose="05000000000000000000" pitchFamily="2" charset="2"/>
              </a:rPr>
              <a:t>.ha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</a:p>
          <a:p>
            <a:pPr>
              <a:buFontTx/>
              <a:buChar char="-"/>
            </a:pPr>
            <a:r>
              <a:rPr lang="fr-FR" altLang="fr-FR" sz="1800" dirty="0" smtClean="0"/>
              <a:t>Zone </a:t>
            </a:r>
            <a:r>
              <a:rPr lang="fr-FR" altLang="fr-FR" sz="1800" dirty="0"/>
              <a:t>humide </a:t>
            </a:r>
            <a:r>
              <a:rPr lang="fr-FR" altLang="fr-FR" sz="1800" dirty="0" smtClean="0"/>
              <a:t>temporaire</a:t>
            </a:r>
            <a:endParaRPr lang="fr-FR" altLang="fr-FR" sz="1800" dirty="0"/>
          </a:p>
        </p:txBody>
      </p:sp>
      <p:grpSp>
        <p:nvGrpSpPr>
          <p:cNvPr id="6149" name="Groupe 10"/>
          <p:cNvGrpSpPr>
            <a:grpSpLocks/>
          </p:cNvGrpSpPr>
          <p:nvPr/>
        </p:nvGrpSpPr>
        <p:grpSpPr bwMode="auto">
          <a:xfrm>
            <a:off x="4644007" y="980728"/>
            <a:ext cx="4536505" cy="2973308"/>
            <a:chOff x="1820863" y="1196975"/>
            <a:chExt cx="5700494" cy="3493601"/>
          </a:xfrm>
        </p:grpSpPr>
        <p:grpSp>
          <p:nvGrpSpPr>
            <p:cNvPr id="6151" name="Groupe 1"/>
            <p:cNvGrpSpPr>
              <a:grpSpLocks/>
            </p:cNvGrpSpPr>
            <p:nvPr/>
          </p:nvGrpSpPr>
          <p:grpSpPr bwMode="auto">
            <a:xfrm>
              <a:off x="1820863" y="1196975"/>
              <a:ext cx="5700494" cy="3493601"/>
              <a:chOff x="609600" y="3978827"/>
              <a:chExt cx="3141909" cy="2183544"/>
            </a:xfrm>
          </p:grpSpPr>
          <p:pic>
            <p:nvPicPr>
              <p:cNvPr id="6161" name="Picture 2" descr="C:\Users\gaullier1\Thèse\Dispositifs\manoncourt_sur_seille\20150420_09232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4005263"/>
                <a:ext cx="2855913" cy="214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2" name="ZoneTexte 2"/>
              <p:cNvSpPr txBox="1">
                <a:spLocks noChangeArrowheads="1"/>
              </p:cNvSpPr>
              <p:nvPr/>
            </p:nvSpPr>
            <p:spPr bwMode="auto">
              <a:xfrm>
                <a:off x="2642269" y="5958948"/>
                <a:ext cx="1109240" cy="20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altLang="fr-FR" sz="1200" b="1" dirty="0">
                    <a:solidFill>
                      <a:schemeClr val="bg1"/>
                    </a:solidFill>
                  </a:rPr>
                  <a:t>Entrée dispositif</a:t>
                </a:r>
              </a:p>
            </p:txBody>
          </p:sp>
          <p:sp>
            <p:nvSpPr>
              <p:cNvPr id="6163" name="ZoneTexte 20"/>
              <p:cNvSpPr txBox="1">
                <a:spLocks noChangeArrowheads="1"/>
              </p:cNvSpPr>
              <p:nvPr/>
            </p:nvSpPr>
            <p:spPr bwMode="auto">
              <a:xfrm>
                <a:off x="1371955" y="3978827"/>
                <a:ext cx="1126240" cy="20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altLang="fr-FR" sz="1200" b="1" dirty="0">
                    <a:solidFill>
                      <a:schemeClr val="bg1"/>
                    </a:solidFill>
                  </a:rPr>
                  <a:t>Sortie dispositif</a:t>
                </a:r>
              </a:p>
            </p:txBody>
          </p:sp>
          <p:sp>
            <p:nvSpPr>
              <p:cNvPr id="6164" name="ZoneTexte 21"/>
              <p:cNvSpPr txBox="1">
                <a:spLocks noChangeArrowheads="1"/>
              </p:cNvSpPr>
              <p:nvPr/>
            </p:nvSpPr>
            <p:spPr bwMode="auto">
              <a:xfrm>
                <a:off x="1079500" y="4527429"/>
                <a:ext cx="891298" cy="20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altLang="fr-FR" sz="1200" b="1" dirty="0">
                    <a:solidFill>
                      <a:schemeClr val="bg1"/>
                    </a:solidFill>
                  </a:rPr>
                  <a:t>Elargissement</a:t>
                </a:r>
              </a:p>
            </p:txBody>
          </p:sp>
        </p:grpSp>
        <p:grpSp>
          <p:nvGrpSpPr>
            <p:cNvPr id="6152" name="Groupe 11"/>
            <p:cNvGrpSpPr>
              <a:grpSpLocks/>
            </p:cNvGrpSpPr>
            <p:nvPr/>
          </p:nvGrpSpPr>
          <p:grpSpPr bwMode="auto">
            <a:xfrm>
              <a:off x="1979613" y="1473200"/>
              <a:ext cx="5022850" cy="3192463"/>
              <a:chOff x="1979712" y="1473751"/>
              <a:chExt cx="5022750" cy="3192024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3492538" y="1473751"/>
                <a:ext cx="3509828" cy="1479347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3178225" y="1473751"/>
                <a:ext cx="457182" cy="226982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2673419" y="1700733"/>
                <a:ext cx="961988" cy="114284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1979709" y="1816604"/>
                <a:ext cx="693710" cy="74761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H="1" flipV="1">
                <a:off x="1979709" y="2576912"/>
                <a:ext cx="1427107" cy="60317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3406816" y="2637229"/>
                <a:ext cx="2173204" cy="2028546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Connecteur droit avec flèche 2"/>
            <p:cNvCxnSpPr/>
            <p:nvPr/>
          </p:nvCxnSpPr>
          <p:spPr>
            <a:xfrm flipH="1" flipV="1">
              <a:off x="5589518" y="3573463"/>
              <a:ext cx="792147" cy="69215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3333722" y="1473200"/>
              <a:ext cx="271458" cy="11112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ZHC de </a:t>
            </a:r>
            <a:r>
              <a:rPr lang="fr-FR" altLang="fr-FR" sz="3000" dirty="0" err="1">
                <a:latin typeface="Cambria" pitchFamily="18" charset="0"/>
              </a:rPr>
              <a:t>Manoncourt</a:t>
            </a:r>
            <a:r>
              <a:rPr lang="fr-FR" altLang="fr-FR" sz="3000" dirty="0">
                <a:latin typeface="Cambria" pitchFamily="18" charset="0"/>
              </a:rPr>
              <a:t>-sur-Seille : un fossé existant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1016726"/>
            <a:ext cx="4123489" cy="2916330"/>
            <a:chOff x="395536" y="1016726"/>
            <a:chExt cx="4123489" cy="2916330"/>
          </a:xfrm>
        </p:grpSpPr>
        <p:grpSp>
          <p:nvGrpSpPr>
            <p:cNvPr id="42" name="Groupe 41"/>
            <p:cNvGrpSpPr/>
            <p:nvPr/>
          </p:nvGrpSpPr>
          <p:grpSpPr>
            <a:xfrm>
              <a:off x="395536" y="1016726"/>
              <a:ext cx="4123489" cy="2916330"/>
              <a:chOff x="395536" y="188640"/>
              <a:chExt cx="8424936" cy="6142619"/>
            </a:xfrm>
          </p:grpSpPr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88640"/>
                <a:ext cx="8424936" cy="6142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3" name="Groupe 62"/>
              <p:cNvGrpSpPr/>
              <p:nvPr/>
            </p:nvGrpSpPr>
            <p:grpSpPr>
              <a:xfrm>
                <a:off x="3347864" y="459159"/>
                <a:ext cx="4912104" cy="5130081"/>
                <a:chOff x="3347864" y="459159"/>
                <a:chExt cx="4912104" cy="5130081"/>
              </a:xfrm>
            </p:grpSpPr>
            <p:cxnSp>
              <p:nvCxnSpPr>
                <p:cNvPr id="73" name="Connecteur droit 72"/>
                <p:cNvCxnSpPr/>
                <p:nvPr/>
              </p:nvCxnSpPr>
              <p:spPr>
                <a:xfrm flipH="1">
                  <a:off x="3347864" y="476672"/>
                  <a:ext cx="3384376" cy="37444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 flipH="1">
                  <a:off x="7668344" y="2132856"/>
                  <a:ext cx="591624" cy="10223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 flipH="1" flipV="1">
                  <a:off x="3347864" y="4293096"/>
                  <a:ext cx="1368152" cy="12961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 flipH="1" flipV="1">
                  <a:off x="6736708" y="459159"/>
                  <a:ext cx="1507700" cy="16736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 flipV="1">
                  <a:off x="4716016" y="4999620"/>
                  <a:ext cx="1080120" cy="5896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 flipV="1">
                  <a:off x="5798111" y="3645024"/>
                  <a:ext cx="214049" cy="13545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 flipV="1">
                  <a:off x="6012160" y="3155221"/>
                  <a:ext cx="1656184" cy="49399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e 63"/>
              <p:cNvGrpSpPr/>
              <p:nvPr/>
            </p:nvGrpSpPr>
            <p:grpSpPr>
              <a:xfrm>
                <a:off x="4211960" y="2017402"/>
                <a:ext cx="711991" cy="331478"/>
                <a:chOff x="4211960" y="2060848"/>
                <a:chExt cx="711991" cy="331478"/>
              </a:xfrm>
            </p:grpSpPr>
            <p:cxnSp>
              <p:nvCxnSpPr>
                <p:cNvPr id="71" name="Connecteur droit 70"/>
                <p:cNvCxnSpPr/>
                <p:nvPr/>
              </p:nvCxnSpPr>
              <p:spPr>
                <a:xfrm flipH="1" flipV="1">
                  <a:off x="4508081" y="2132856"/>
                  <a:ext cx="415870" cy="25947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 flipH="1" flipV="1">
                  <a:off x="4211960" y="2060848"/>
                  <a:ext cx="299081" cy="720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e 64"/>
              <p:cNvGrpSpPr/>
              <p:nvPr/>
            </p:nvGrpSpPr>
            <p:grpSpPr>
              <a:xfrm>
                <a:off x="4304485" y="1945394"/>
                <a:ext cx="711991" cy="331478"/>
                <a:chOff x="4211960" y="2060848"/>
                <a:chExt cx="711991" cy="331478"/>
              </a:xfrm>
            </p:grpSpPr>
            <p:cxnSp>
              <p:nvCxnSpPr>
                <p:cNvPr id="69" name="Connecteur droit 68"/>
                <p:cNvCxnSpPr/>
                <p:nvPr/>
              </p:nvCxnSpPr>
              <p:spPr>
                <a:xfrm flipH="1" flipV="1">
                  <a:off x="4508081" y="2132856"/>
                  <a:ext cx="415870" cy="25947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flipH="1" flipV="1">
                  <a:off x="4211960" y="2060848"/>
                  <a:ext cx="299081" cy="720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Rectangle 65"/>
              <p:cNvSpPr/>
              <p:nvPr/>
            </p:nvSpPr>
            <p:spPr>
              <a:xfrm rot="2263629" flipV="1">
                <a:off x="4824715" y="2542551"/>
                <a:ext cx="939542" cy="9629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 5"/>
            <p:cNvSpPr/>
            <p:nvPr/>
          </p:nvSpPr>
          <p:spPr>
            <a:xfrm rot="7966339">
              <a:off x="2458074" y="1949147"/>
              <a:ext cx="866033" cy="5140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 flipV="1">
              <a:off x="2774471" y="2222980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2611277" y="2097080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2690612" y="2162523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2856421" y="2288456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2712279" y="1980748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2783816" y="2038830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2864679" y="2096005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V="1">
              <a:off x="2962626" y="2172413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94075" y="1558191"/>
            <a:ext cx="87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10 ha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291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138" cy="1008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altLang="fr-FR" sz="1800" dirty="0" smtClean="0">
                <a:latin typeface="+mj-lt"/>
              </a:rPr>
              <a:t>Géologie : </a:t>
            </a:r>
            <a:r>
              <a:rPr lang="fr-FR" sz="1800" dirty="0">
                <a:latin typeface="+mj-lt"/>
              </a:rPr>
              <a:t>Limons de plateau sur marnes du </a:t>
            </a:r>
            <a:r>
              <a:rPr lang="fr-FR" sz="1800" dirty="0" smtClean="0">
                <a:latin typeface="+mj-lt"/>
              </a:rPr>
              <a:t>Lotharingien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Pédologie : Sol </a:t>
            </a:r>
            <a:r>
              <a:rPr lang="fr-FR" sz="1800" dirty="0">
                <a:latin typeface="+mj-lt"/>
              </a:rPr>
              <a:t>brun lessivé </a:t>
            </a:r>
            <a:r>
              <a:rPr lang="fr-FR" sz="1800" dirty="0" smtClean="0">
                <a:latin typeface="+mj-lt"/>
              </a:rPr>
              <a:t>à </a:t>
            </a:r>
            <a:r>
              <a:rPr lang="fr-FR" sz="1800" dirty="0" err="1">
                <a:latin typeface="+mj-lt"/>
              </a:rPr>
              <a:t>hydromorphie</a:t>
            </a:r>
            <a:r>
              <a:rPr lang="fr-FR" sz="1800" dirty="0">
                <a:latin typeface="+mj-lt"/>
              </a:rPr>
              <a:t> </a:t>
            </a:r>
            <a:r>
              <a:rPr lang="fr-FR" sz="1800" dirty="0" smtClean="0">
                <a:latin typeface="+mj-lt"/>
              </a:rPr>
              <a:t>temporaire</a:t>
            </a:r>
          </a:p>
          <a:p>
            <a:pPr marL="0" indent="0">
              <a:buNone/>
            </a:pPr>
            <a:endParaRPr lang="fr-FR" altLang="fr-FR" sz="1800" dirty="0" smtClean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8" y="6381328"/>
            <a:ext cx="259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Photographie : </a:t>
            </a:r>
            <a:r>
              <a:rPr lang="fr-FR" sz="1000" dirty="0" err="1" smtClean="0"/>
              <a:t>R.Vallée</a:t>
            </a: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2483768" y="2203692"/>
            <a:ext cx="65527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/>
              <a:t>Ap</a:t>
            </a:r>
            <a:r>
              <a:rPr lang="fr-FR" sz="1400" b="1" dirty="0"/>
              <a:t> : 0-40 cm </a:t>
            </a:r>
            <a:endParaRPr lang="fr-FR" sz="1400" b="1" dirty="0" smtClean="0"/>
          </a:p>
          <a:p>
            <a:r>
              <a:rPr lang="fr-FR" sz="1400" dirty="0" smtClean="0"/>
              <a:t>Brun </a:t>
            </a:r>
            <a:r>
              <a:rPr lang="fr-FR" sz="1400" dirty="0"/>
              <a:t>(7,5 YR 4/4</a:t>
            </a:r>
            <a:r>
              <a:rPr lang="fr-FR" sz="1400" dirty="0" smtClean="0"/>
              <a:t>). Texture </a:t>
            </a:r>
            <a:r>
              <a:rPr lang="fr-FR" sz="1400" b="1" dirty="0"/>
              <a:t>limoneuse</a:t>
            </a:r>
            <a:r>
              <a:rPr lang="fr-FR" sz="1400" dirty="0"/>
              <a:t>, quelques petits cailloux </a:t>
            </a:r>
            <a:r>
              <a:rPr lang="fr-FR" sz="1400" dirty="0" smtClean="0"/>
              <a:t>millimétriques (&lt;</a:t>
            </a:r>
            <a:r>
              <a:rPr lang="fr-FR" sz="1400" dirty="0"/>
              <a:t>1</a:t>
            </a:r>
            <a:r>
              <a:rPr lang="fr-FR" sz="1400" dirty="0" smtClean="0"/>
              <a:t>%). Structure </a:t>
            </a:r>
            <a:r>
              <a:rPr lang="fr-FR" sz="1400" dirty="0"/>
              <a:t>plutôt </a:t>
            </a:r>
            <a:r>
              <a:rPr lang="fr-FR" sz="1400" dirty="0" smtClean="0"/>
              <a:t>anguleuse.</a:t>
            </a:r>
          </a:p>
          <a:p>
            <a:r>
              <a:rPr lang="fr-FR" sz="1400" dirty="0" smtClean="0"/>
              <a:t>Transition nette.</a:t>
            </a:r>
          </a:p>
          <a:p>
            <a:endParaRPr lang="fr-FR" sz="1000" dirty="0"/>
          </a:p>
          <a:p>
            <a:r>
              <a:rPr lang="fr-FR" sz="1400" b="1" dirty="0"/>
              <a:t>A</a:t>
            </a:r>
            <a:r>
              <a:rPr lang="fr-FR" sz="1400" b="1" baseline="-25000" dirty="0"/>
              <a:t>2</a:t>
            </a:r>
            <a:r>
              <a:rPr lang="fr-FR" sz="1400" b="1" dirty="0"/>
              <a:t>g : 40-90 cm </a:t>
            </a:r>
            <a:endParaRPr lang="fr-FR" sz="1400" b="1" dirty="0" smtClean="0"/>
          </a:p>
          <a:p>
            <a:r>
              <a:rPr lang="fr-FR" sz="1400" dirty="0" smtClean="0"/>
              <a:t>Brun </a:t>
            </a:r>
            <a:r>
              <a:rPr lang="fr-FR" sz="1400" dirty="0"/>
              <a:t>jaunâtre claire (2,5 YR </a:t>
            </a:r>
            <a:r>
              <a:rPr lang="fr-FR" sz="1400" dirty="0" smtClean="0"/>
              <a:t>6/3), Nombreuses </a:t>
            </a:r>
            <a:r>
              <a:rPr lang="fr-FR" sz="1400" b="1" dirty="0"/>
              <a:t>tâches rouilles</a:t>
            </a:r>
            <a:r>
              <a:rPr lang="fr-FR" sz="1400" dirty="0"/>
              <a:t> de couleur brune </a:t>
            </a:r>
            <a:r>
              <a:rPr lang="fr-FR" sz="1400" dirty="0" smtClean="0"/>
              <a:t>jaunâtre foncée </a:t>
            </a:r>
            <a:r>
              <a:rPr lang="fr-FR" sz="1400" dirty="0"/>
              <a:t>(10 YR 4/6</a:t>
            </a:r>
            <a:r>
              <a:rPr lang="fr-FR" sz="1400" dirty="0" smtClean="0"/>
              <a:t>). Texture </a:t>
            </a:r>
            <a:r>
              <a:rPr lang="fr-FR" sz="1400" b="1" dirty="0" smtClean="0"/>
              <a:t>limoneuse</a:t>
            </a:r>
            <a:r>
              <a:rPr lang="fr-FR" sz="1400" dirty="0" smtClean="0"/>
              <a:t>. </a:t>
            </a:r>
            <a:r>
              <a:rPr lang="fr-FR" sz="1400" dirty="0"/>
              <a:t>P</a:t>
            </a:r>
            <a:r>
              <a:rPr lang="fr-FR" sz="1400" dirty="0" smtClean="0"/>
              <a:t>as </a:t>
            </a:r>
            <a:r>
              <a:rPr lang="fr-FR" sz="1400" dirty="0"/>
              <a:t>de </a:t>
            </a:r>
            <a:r>
              <a:rPr lang="fr-FR" sz="1400" dirty="0" err="1" smtClean="0"/>
              <a:t>pierrosité</a:t>
            </a:r>
            <a:r>
              <a:rPr lang="fr-FR" sz="1400" dirty="0" smtClean="0"/>
              <a:t>. Structure </a:t>
            </a:r>
            <a:r>
              <a:rPr lang="fr-FR" sz="1400" dirty="0" err="1" smtClean="0"/>
              <a:t>sub</a:t>
            </a:r>
            <a:r>
              <a:rPr lang="fr-FR" sz="1400" dirty="0" smtClean="0"/>
              <a:t>-anguleuse.</a:t>
            </a:r>
            <a:endParaRPr lang="fr-FR" sz="1400" dirty="0"/>
          </a:p>
          <a:p>
            <a:r>
              <a:rPr lang="fr-FR" sz="1400" dirty="0" smtClean="0"/>
              <a:t>Nombreuses </a:t>
            </a:r>
            <a:r>
              <a:rPr lang="fr-FR" sz="1400" b="1" dirty="0"/>
              <a:t>concrétions </a:t>
            </a:r>
            <a:r>
              <a:rPr lang="fr-FR" sz="1400" b="1" dirty="0" err="1" smtClean="0"/>
              <a:t>ferro</a:t>
            </a:r>
            <a:r>
              <a:rPr lang="fr-FR" sz="1400" b="1" dirty="0" smtClean="0"/>
              <a:t>-manganiques </a:t>
            </a:r>
            <a:r>
              <a:rPr lang="fr-FR" sz="1400" dirty="0" smtClean="0"/>
              <a:t>centimétriques </a:t>
            </a:r>
            <a:r>
              <a:rPr lang="fr-FR" sz="1400" dirty="0"/>
              <a:t>(40%).</a:t>
            </a:r>
          </a:p>
          <a:p>
            <a:r>
              <a:rPr lang="fr-FR" sz="1400" dirty="0"/>
              <a:t>Transition assez </a:t>
            </a:r>
            <a:r>
              <a:rPr lang="fr-FR" sz="1400" dirty="0" smtClean="0"/>
              <a:t>nette.</a:t>
            </a:r>
          </a:p>
          <a:p>
            <a:endParaRPr lang="fr-FR" sz="500" dirty="0"/>
          </a:p>
          <a:p>
            <a:r>
              <a:rPr lang="fr-FR" sz="1400" b="1" dirty="0" err="1"/>
              <a:t>Btg</a:t>
            </a:r>
            <a:r>
              <a:rPr lang="fr-FR" sz="1400" b="1" dirty="0"/>
              <a:t> : 90-120 cm </a:t>
            </a:r>
            <a:endParaRPr lang="fr-FR" sz="1400" b="1" dirty="0" smtClean="0"/>
          </a:p>
          <a:p>
            <a:r>
              <a:rPr lang="fr-FR" sz="1400" dirty="0" smtClean="0"/>
              <a:t>Rouge </a:t>
            </a:r>
            <a:r>
              <a:rPr lang="fr-FR" sz="1400" dirty="0"/>
              <a:t>jaunâtre (5 YR </a:t>
            </a:r>
            <a:r>
              <a:rPr lang="fr-FR" sz="1400" dirty="0" smtClean="0"/>
              <a:t>5/8). Texture </a:t>
            </a:r>
            <a:r>
              <a:rPr lang="fr-FR" sz="1400" b="1" dirty="0" smtClean="0"/>
              <a:t>argilo-limoneuse</a:t>
            </a:r>
            <a:r>
              <a:rPr lang="fr-FR" sz="1400" dirty="0" smtClean="0"/>
              <a:t>. Structure </a:t>
            </a:r>
            <a:r>
              <a:rPr lang="fr-FR" sz="1400" dirty="0" err="1" smtClean="0"/>
              <a:t>sub</a:t>
            </a:r>
            <a:r>
              <a:rPr lang="fr-FR" sz="1400" dirty="0"/>
              <a:t>-</a:t>
            </a:r>
            <a:r>
              <a:rPr lang="fr-FR" sz="1400" dirty="0" smtClean="0"/>
              <a:t>anguleuse</a:t>
            </a:r>
            <a:r>
              <a:rPr lang="fr-FR" sz="1400" dirty="0"/>
              <a:t>.</a:t>
            </a:r>
          </a:p>
          <a:p>
            <a:r>
              <a:rPr lang="fr-FR" sz="1400" dirty="0" smtClean="0"/>
              <a:t>Nombreuses </a:t>
            </a:r>
            <a:r>
              <a:rPr lang="fr-FR" sz="1400" b="1" dirty="0"/>
              <a:t>concrétions </a:t>
            </a:r>
            <a:r>
              <a:rPr lang="fr-FR" sz="1400" b="1" dirty="0" err="1" smtClean="0"/>
              <a:t>ferro</a:t>
            </a:r>
            <a:r>
              <a:rPr lang="fr-FR" sz="1400" b="1" dirty="0" smtClean="0"/>
              <a:t>-manganiques </a:t>
            </a:r>
            <a:r>
              <a:rPr lang="fr-FR" sz="1400" dirty="0" smtClean="0"/>
              <a:t>centimétriques.</a:t>
            </a:r>
          </a:p>
          <a:p>
            <a:endParaRPr lang="fr-FR" sz="1000" dirty="0"/>
          </a:p>
          <a:p>
            <a:r>
              <a:rPr lang="fr-FR" sz="1400" b="1" dirty="0" smtClean="0"/>
              <a:t>Cg </a:t>
            </a:r>
            <a:r>
              <a:rPr lang="fr-FR" sz="1400" b="1" dirty="0"/>
              <a:t>: &gt;120 cm</a:t>
            </a:r>
          </a:p>
          <a:p>
            <a:r>
              <a:rPr lang="fr-FR" sz="1400" dirty="0"/>
              <a:t>Marnes du Lotharingien, marnes à </a:t>
            </a:r>
            <a:r>
              <a:rPr lang="fr-FR" sz="1400" dirty="0" err="1"/>
              <a:t>hipopodium</a:t>
            </a:r>
            <a:r>
              <a:rPr lang="fr-FR" sz="1400" dirty="0"/>
              <a:t>, </a:t>
            </a:r>
            <a:r>
              <a:rPr lang="fr-FR" sz="1400" dirty="0" smtClean="0"/>
              <a:t>bariolées de </a:t>
            </a:r>
            <a:r>
              <a:rPr lang="fr-FR" sz="1400" dirty="0"/>
              <a:t>taches </a:t>
            </a:r>
            <a:r>
              <a:rPr lang="fr-FR" sz="1400" dirty="0" smtClean="0"/>
              <a:t>d’oxydoréduction. Présence </a:t>
            </a:r>
            <a:r>
              <a:rPr lang="fr-FR" sz="1400" dirty="0"/>
              <a:t>de granules </a:t>
            </a:r>
            <a:r>
              <a:rPr lang="fr-FR" sz="1400" dirty="0" smtClean="0"/>
              <a:t>carbonatées. Test </a:t>
            </a:r>
            <a:r>
              <a:rPr lang="fr-FR" sz="1400" dirty="0" err="1"/>
              <a:t>HCl</a:t>
            </a:r>
            <a:r>
              <a:rPr lang="fr-FR" sz="1400" dirty="0"/>
              <a:t> positif.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27584" y="2204864"/>
            <a:ext cx="1749982" cy="4176464"/>
            <a:chOff x="1153804" y="2780928"/>
            <a:chExt cx="1423762" cy="382637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804" y="2780928"/>
              <a:ext cx="1329964" cy="382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 flipH="1">
              <a:off x="1907704" y="3789040"/>
              <a:ext cx="576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1943298" y="4509120"/>
              <a:ext cx="576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1964828" y="5589240"/>
              <a:ext cx="576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015046" y="2924944"/>
              <a:ext cx="46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Ap</a:t>
              </a:r>
              <a:endParaRPr lang="fr-FR" b="1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015046" y="3717032"/>
              <a:ext cx="52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A</a:t>
              </a:r>
              <a:r>
                <a:rPr lang="fr-FR" b="1" baseline="-25000" dirty="0"/>
                <a:t>2</a:t>
              </a:r>
              <a:r>
                <a:rPr lang="fr-FR" b="1" dirty="0"/>
                <a:t>g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015046" y="4437112"/>
              <a:ext cx="52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Btg</a:t>
              </a:r>
              <a:endParaRPr lang="fr-FR" b="1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051720" y="5558264"/>
              <a:ext cx="52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Cg</a:t>
              </a:r>
              <a:endParaRPr lang="fr-FR" b="1" dirty="0"/>
            </a:p>
          </p:txBody>
        </p:sp>
      </p:grpSp>
      <p:sp>
        <p:nvSpPr>
          <p:cNvPr id="59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ZHC de </a:t>
            </a:r>
            <a:r>
              <a:rPr lang="fr-FR" altLang="fr-FR" sz="3000" dirty="0" err="1">
                <a:latin typeface="Cambria" pitchFamily="18" charset="0"/>
              </a:rPr>
              <a:t>Manoncourt</a:t>
            </a:r>
            <a:r>
              <a:rPr lang="fr-FR" altLang="fr-FR" sz="3000" dirty="0">
                <a:latin typeface="Cambria" pitchFamily="18" charset="0"/>
              </a:rPr>
              <a:t>-sur-Seille : un fossé existant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6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contenu 2"/>
          <p:cNvSpPr>
            <a:spLocks noGrp="1"/>
          </p:cNvSpPr>
          <p:nvPr>
            <p:ph idx="1"/>
          </p:nvPr>
        </p:nvSpPr>
        <p:spPr>
          <a:xfrm>
            <a:off x="683568" y="4004853"/>
            <a:ext cx="7704138" cy="266429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altLang="fr-FR" sz="1800" dirty="0" smtClean="0"/>
              <a:t>Vosges (88)</a:t>
            </a:r>
            <a:r>
              <a:rPr lang="fr-FR" altLang="fr-FR" sz="1800" dirty="0" smtClean="0">
                <a:sym typeface="Wingdings" panose="05000000000000000000" pitchFamily="2" charset="2"/>
              </a:rPr>
              <a:t> 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dirty="0" smtClean="0">
                <a:sym typeface="Wingdings" panose="05000000000000000000" pitchFamily="2" charset="2"/>
              </a:rPr>
              <a:t>2011</a:t>
            </a:r>
          </a:p>
          <a:p>
            <a:pPr>
              <a:buFontTx/>
              <a:buChar char="-"/>
            </a:pPr>
            <a:r>
              <a:rPr lang="fr-FR" altLang="fr-FR" sz="1800" dirty="0"/>
              <a:t>Rotation culture : orge / colza / blé</a:t>
            </a:r>
          </a:p>
          <a:p>
            <a:pPr>
              <a:buFontTx/>
              <a:buChar char="-"/>
            </a:pPr>
            <a:r>
              <a:rPr lang="fr-FR" sz="1800" dirty="0"/>
              <a:t>9 molécules/an appliquées en moyenne soit 2,65 kg.</a:t>
            </a:r>
            <a:r>
              <a:rPr lang="fr-FR" altLang="fr-FR" sz="1800" dirty="0">
                <a:sym typeface="Wingdings" panose="05000000000000000000" pitchFamily="2" charset="2"/>
              </a:rPr>
              <a:t> 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r>
              <a:rPr lang="fr-FR" altLang="fr-FR" sz="1800" dirty="0">
                <a:sym typeface="Wingdings" panose="05000000000000000000" pitchFamily="2" charset="2"/>
              </a:rPr>
              <a:t>.an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</a:p>
          <a:p>
            <a:pPr>
              <a:buFontTx/>
              <a:buChar char="-"/>
            </a:pPr>
            <a:r>
              <a:rPr lang="fr-FR" altLang="fr-FR" sz="1800" dirty="0" smtClean="0"/>
              <a:t>Succession </a:t>
            </a:r>
            <a:r>
              <a:rPr lang="fr-FR" altLang="fr-FR" sz="1800" dirty="0"/>
              <a:t>de 3 mares : 47 m de long et 6,5 m de large </a:t>
            </a:r>
            <a:r>
              <a:rPr lang="fr-FR" altLang="fr-FR" sz="1800" dirty="0" smtClean="0"/>
              <a:t>maxi</a:t>
            </a:r>
          </a:p>
          <a:p>
            <a:pPr>
              <a:buFontTx/>
              <a:buChar char="-"/>
            </a:pPr>
            <a:r>
              <a:rPr lang="fr-FR" altLang="fr-FR" sz="1800" dirty="0"/>
              <a:t>Surface : 214 m²</a:t>
            </a:r>
          </a:p>
          <a:p>
            <a:pPr>
              <a:buFontTx/>
              <a:buChar char="-"/>
            </a:pPr>
            <a:r>
              <a:rPr lang="fr-FR" altLang="fr-FR" sz="1800" dirty="0">
                <a:sym typeface="Wingdings" panose="05000000000000000000" pitchFamily="2" charset="2"/>
              </a:rPr>
              <a:t>Emprise foncière de 27 m².ha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r>
              <a:rPr lang="fr-FR" altLang="fr-FR" sz="1800" dirty="0">
                <a:sym typeface="Wingdings" panose="05000000000000000000" pitchFamily="2" charset="2"/>
              </a:rPr>
              <a:t> soit 13,4 m</a:t>
            </a:r>
            <a:r>
              <a:rPr lang="fr-FR" altLang="fr-FR" sz="1800" baseline="30000" dirty="0">
                <a:sym typeface="Wingdings" panose="05000000000000000000" pitchFamily="2" charset="2"/>
              </a:rPr>
              <a:t>3</a:t>
            </a:r>
            <a:r>
              <a:rPr lang="fr-FR" altLang="fr-FR" sz="1800" dirty="0">
                <a:sym typeface="Wingdings" panose="05000000000000000000" pitchFamily="2" charset="2"/>
              </a:rPr>
              <a:t>.ha</a:t>
            </a:r>
            <a:r>
              <a:rPr lang="fr-FR" altLang="fr-FR" sz="1800" baseline="30000" dirty="0">
                <a:sym typeface="Wingdings" panose="05000000000000000000" pitchFamily="2" charset="2"/>
              </a:rPr>
              <a:t>-1</a:t>
            </a:r>
            <a:endParaRPr lang="fr-FR" altLang="fr-FR" sz="1800" dirty="0"/>
          </a:p>
          <a:p>
            <a:pPr>
              <a:buFontTx/>
              <a:buChar char="-"/>
            </a:pPr>
            <a:r>
              <a:rPr lang="fr-FR" altLang="fr-FR" sz="1800" dirty="0" smtClean="0"/>
              <a:t>Zone </a:t>
            </a:r>
            <a:r>
              <a:rPr lang="fr-FR" altLang="fr-FR" sz="1800" dirty="0"/>
              <a:t>humide permanente</a:t>
            </a:r>
          </a:p>
          <a:p>
            <a:pPr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Drains connexes jusqu’en 2014, aujourd’hui déconnectés</a:t>
            </a:r>
            <a:endParaRPr lang="fr-FR" sz="1800" dirty="0" smtClean="0"/>
          </a:p>
          <a:p>
            <a:pPr eaLnBrk="1" hangingPunct="1">
              <a:buFontTx/>
              <a:buChar char="-"/>
            </a:pPr>
            <a:endParaRPr lang="fr-FR" altLang="fr-FR" sz="1800" dirty="0" smtClean="0"/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ZHC de Ville-sur-</a:t>
            </a:r>
            <a:r>
              <a:rPr lang="fr-FR" altLang="fr-FR" sz="3000" dirty="0" err="1">
                <a:latin typeface="Cambria" pitchFamily="18" charset="0"/>
              </a:rPr>
              <a:t>Illon</a:t>
            </a:r>
            <a:r>
              <a:rPr lang="fr-FR" altLang="fr-FR" sz="3000" dirty="0">
                <a:latin typeface="Cambria" pitchFamily="18" charset="0"/>
              </a:rPr>
              <a:t> : une mare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385705" y="980730"/>
            <a:ext cx="4114287" cy="2916106"/>
            <a:chOff x="561258" y="188640"/>
            <a:chExt cx="7272808" cy="6399197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58" y="188640"/>
              <a:ext cx="7272808" cy="639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" name="Groupe 68"/>
            <p:cNvGrpSpPr/>
            <p:nvPr/>
          </p:nvGrpSpPr>
          <p:grpSpPr>
            <a:xfrm>
              <a:off x="2424639" y="1484784"/>
              <a:ext cx="4883665" cy="4348986"/>
              <a:chOff x="2424639" y="1484784"/>
              <a:chExt cx="4883665" cy="4348986"/>
            </a:xfrm>
          </p:grpSpPr>
          <p:sp>
            <p:nvSpPr>
              <p:cNvPr id="70" name="Ellipse 69"/>
              <p:cNvSpPr/>
              <p:nvPr/>
            </p:nvSpPr>
            <p:spPr>
              <a:xfrm rot="1220694">
                <a:off x="2424639" y="1981487"/>
                <a:ext cx="429410" cy="1511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 flipH="1">
                <a:off x="3779912" y="1484784"/>
                <a:ext cx="1872208" cy="3888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H="1">
                <a:off x="5148064" y="3789040"/>
                <a:ext cx="2160240" cy="2044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 flipH="1" flipV="1">
                <a:off x="3779912" y="5373216"/>
                <a:ext cx="1368152" cy="4605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flipH="1" flipV="1">
                <a:off x="5652120" y="1512558"/>
                <a:ext cx="1656184" cy="227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 rot="1812973">
                <a:off x="2645946" y="3021299"/>
                <a:ext cx="2949691" cy="10032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27" name="Groupe 9"/>
          <p:cNvGrpSpPr>
            <a:grpSpLocks/>
          </p:cNvGrpSpPr>
          <p:nvPr/>
        </p:nvGrpSpPr>
        <p:grpSpPr bwMode="auto">
          <a:xfrm>
            <a:off x="4644008" y="908720"/>
            <a:ext cx="4114287" cy="2988116"/>
            <a:chOff x="1979613" y="1259509"/>
            <a:chExt cx="4968875" cy="3399804"/>
          </a:xfrm>
        </p:grpSpPr>
        <p:grpSp>
          <p:nvGrpSpPr>
            <p:cNvPr id="28" name="Groupe 10"/>
            <p:cNvGrpSpPr>
              <a:grpSpLocks/>
            </p:cNvGrpSpPr>
            <p:nvPr/>
          </p:nvGrpSpPr>
          <p:grpSpPr bwMode="auto">
            <a:xfrm>
              <a:off x="1979613" y="1259509"/>
              <a:ext cx="4968875" cy="3399804"/>
              <a:chOff x="1979711" y="1258820"/>
              <a:chExt cx="4968553" cy="3400592"/>
            </a:xfrm>
          </p:grpSpPr>
          <p:grpSp>
            <p:nvGrpSpPr>
              <p:cNvPr id="32" name="Groupe 1"/>
              <p:cNvGrpSpPr>
                <a:grpSpLocks/>
              </p:cNvGrpSpPr>
              <p:nvPr/>
            </p:nvGrpSpPr>
            <p:grpSpPr bwMode="auto">
              <a:xfrm>
                <a:off x="1979711" y="1258820"/>
                <a:ext cx="4968553" cy="3400592"/>
                <a:chOff x="611188" y="3952264"/>
                <a:chExt cx="2862262" cy="2199299"/>
              </a:xfrm>
            </p:grpSpPr>
            <p:pic>
              <p:nvPicPr>
                <p:cNvPr id="38" name="Picture 2" descr="F:\Cours\M1 GPRE\STAGE M1\STAGE\STAGE M1\Terrain\VILLE_ILLON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1188" y="4005263"/>
                  <a:ext cx="2862262" cy="2146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1692276" y="5805488"/>
                  <a:ext cx="744124" cy="179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altLang="fr-FR" sz="1200" b="1">
                      <a:solidFill>
                        <a:schemeClr val="bg1"/>
                      </a:solidFill>
                    </a:rPr>
                    <a:t>Entrée dispositif</a:t>
                  </a:r>
                </a:p>
              </p:txBody>
            </p:sp>
            <p:sp>
              <p:nvSpPr>
                <p:cNvPr id="40" name="ZoneTexte 22"/>
                <p:cNvSpPr txBox="1">
                  <a:spLocks noChangeArrowheads="1"/>
                </p:cNvSpPr>
                <p:nvPr/>
              </p:nvSpPr>
              <p:spPr bwMode="auto">
                <a:xfrm>
                  <a:off x="1403350" y="3952264"/>
                  <a:ext cx="742674" cy="186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altLang="fr-FR" sz="1200" b="1" dirty="0">
                      <a:solidFill>
                        <a:schemeClr val="bg1"/>
                      </a:solidFill>
                    </a:rPr>
                    <a:t>Sortie dispositif</a:t>
                  </a:r>
                </a:p>
              </p:txBody>
            </p:sp>
          </p:grpSp>
          <p:sp>
            <p:nvSpPr>
              <p:cNvPr id="33" name="Forme libre 32"/>
              <p:cNvSpPr/>
              <p:nvPr/>
            </p:nvSpPr>
            <p:spPr>
              <a:xfrm>
                <a:off x="3676638" y="1675808"/>
                <a:ext cx="2284265" cy="2448492"/>
              </a:xfrm>
              <a:custGeom>
                <a:avLst/>
                <a:gdLst>
                  <a:gd name="connsiteX0" fmla="*/ 952500 w 2283869"/>
                  <a:gd name="connsiteY0" fmla="*/ 2447925 h 2447925"/>
                  <a:gd name="connsiteX1" fmla="*/ 1600200 w 2283869"/>
                  <a:gd name="connsiteY1" fmla="*/ 2133600 h 2447925"/>
                  <a:gd name="connsiteX2" fmla="*/ 2114550 w 2283869"/>
                  <a:gd name="connsiteY2" fmla="*/ 1743075 h 2447925"/>
                  <a:gd name="connsiteX3" fmla="*/ 2238375 w 2283869"/>
                  <a:gd name="connsiteY3" fmla="*/ 1152525 h 2447925"/>
                  <a:gd name="connsiteX4" fmla="*/ 1409700 w 2283869"/>
                  <a:gd name="connsiteY4" fmla="*/ 714375 h 2447925"/>
                  <a:gd name="connsiteX5" fmla="*/ 1028700 w 2283869"/>
                  <a:gd name="connsiteY5" fmla="*/ 638175 h 2447925"/>
                  <a:gd name="connsiteX6" fmla="*/ 1123950 w 2283869"/>
                  <a:gd name="connsiteY6" fmla="*/ 381000 h 2447925"/>
                  <a:gd name="connsiteX7" fmla="*/ 914400 w 2283869"/>
                  <a:gd name="connsiteY7" fmla="*/ 352425 h 2447925"/>
                  <a:gd name="connsiteX8" fmla="*/ 904875 w 2283869"/>
                  <a:gd name="connsiteY8" fmla="*/ 238125 h 2447925"/>
                  <a:gd name="connsiteX9" fmla="*/ 742950 w 2283869"/>
                  <a:gd name="connsiteY9" fmla="*/ 180975 h 2447925"/>
                  <a:gd name="connsiteX10" fmla="*/ 571500 w 2283869"/>
                  <a:gd name="connsiteY10" fmla="*/ 114300 h 2447925"/>
                  <a:gd name="connsiteX11" fmla="*/ 266700 w 2283869"/>
                  <a:gd name="connsiteY11" fmla="*/ 66675 h 2447925"/>
                  <a:gd name="connsiteX12" fmla="*/ 66675 w 2283869"/>
                  <a:gd name="connsiteY12" fmla="*/ 85725 h 2447925"/>
                  <a:gd name="connsiteX13" fmla="*/ 0 w 2283869"/>
                  <a:gd name="connsiteY13" fmla="*/ 0 h 2447925"/>
                  <a:gd name="connsiteX14" fmla="*/ 0 w 2283869"/>
                  <a:gd name="connsiteY14" fmla="*/ 0 h 244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3869" h="2447925">
                    <a:moveTo>
                      <a:pt x="952500" y="2447925"/>
                    </a:moveTo>
                    <a:cubicBezTo>
                      <a:pt x="1179512" y="2349500"/>
                      <a:pt x="1406525" y="2251075"/>
                      <a:pt x="1600200" y="2133600"/>
                    </a:cubicBezTo>
                    <a:cubicBezTo>
                      <a:pt x="1793875" y="2016125"/>
                      <a:pt x="2008188" y="1906587"/>
                      <a:pt x="2114550" y="1743075"/>
                    </a:cubicBezTo>
                    <a:cubicBezTo>
                      <a:pt x="2220913" y="1579562"/>
                      <a:pt x="2355850" y="1323975"/>
                      <a:pt x="2238375" y="1152525"/>
                    </a:cubicBezTo>
                    <a:cubicBezTo>
                      <a:pt x="2120900" y="981075"/>
                      <a:pt x="1611312" y="800100"/>
                      <a:pt x="1409700" y="714375"/>
                    </a:cubicBezTo>
                    <a:cubicBezTo>
                      <a:pt x="1208088" y="628650"/>
                      <a:pt x="1076325" y="693737"/>
                      <a:pt x="1028700" y="638175"/>
                    </a:cubicBezTo>
                    <a:cubicBezTo>
                      <a:pt x="981075" y="582613"/>
                      <a:pt x="1143000" y="428625"/>
                      <a:pt x="1123950" y="381000"/>
                    </a:cubicBezTo>
                    <a:cubicBezTo>
                      <a:pt x="1104900" y="333375"/>
                      <a:pt x="950912" y="376237"/>
                      <a:pt x="914400" y="352425"/>
                    </a:cubicBezTo>
                    <a:cubicBezTo>
                      <a:pt x="877888" y="328613"/>
                      <a:pt x="933450" y="266700"/>
                      <a:pt x="904875" y="238125"/>
                    </a:cubicBezTo>
                    <a:cubicBezTo>
                      <a:pt x="876300" y="209550"/>
                      <a:pt x="798512" y="201612"/>
                      <a:pt x="742950" y="180975"/>
                    </a:cubicBezTo>
                    <a:cubicBezTo>
                      <a:pt x="687387" y="160337"/>
                      <a:pt x="650875" y="133350"/>
                      <a:pt x="571500" y="114300"/>
                    </a:cubicBezTo>
                    <a:cubicBezTo>
                      <a:pt x="492125" y="95250"/>
                      <a:pt x="350837" y="71437"/>
                      <a:pt x="266700" y="66675"/>
                    </a:cubicBezTo>
                    <a:cubicBezTo>
                      <a:pt x="182563" y="61913"/>
                      <a:pt x="111125" y="96838"/>
                      <a:pt x="66675" y="85725"/>
                    </a:cubicBezTo>
                    <a:cubicBezTo>
                      <a:pt x="22225" y="74612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4" name="Forme libre 33"/>
              <p:cNvSpPr/>
              <p:nvPr/>
            </p:nvSpPr>
            <p:spPr>
              <a:xfrm>
                <a:off x="2889289" y="1704389"/>
                <a:ext cx="884181" cy="2229367"/>
              </a:xfrm>
              <a:custGeom>
                <a:avLst/>
                <a:gdLst>
                  <a:gd name="connsiteX0" fmla="*/ 530062 w 883308"/>
                  <a:gd name="connsiteY0" fmla="*/ 2229908 h 2229908"/>
                  <a:gd name="connsiteX1" fmla="*/ 25237 w 883308"/>
                  <a:gd name="connsiteY1" fmla="*/ 1925108 h 2229908"/>
                  <a:gd name="connsiteX2" fmla="*/ 110962 w 883308"/>
                  <a:gd name="connsiteY2" fmla="*/ 1401233 h 2229908"/>
                  <a:gd name="connsiteX3" fmla="*/ 415762 w 883308"/>
                  <a:gd name="connsiteY3" fmla="*/ 991658 h 2229908"/>
                  <a:gd name="connsiteX4" fmla="*/ 634837 w 883308"/>
                  <a:gd name="connsiteY4" fmla="*/ 791633 h 2229908"/>
                  <a:gd name="connsiteX5" fmla="*/ 882487 w 883308"/>
                  <a:gd name="connsiteY5" fmla="*/ 705908 h 2229908"/>
                  <a:gd name="connsiteX6" fmla="*/ 711037 w 883308"/>
                  <a:gd name="connsiteY6" fmla="*/ 582083 h 2229908"/>
                  <a:gd name="connsiteX7" fmla="*/ 606262 w 883308"/>
                  <a:gd name="connsiteY7" fmla="*/ 439208 h 2229908"/>
                  <a:gd name="connsiteX8" fmla="*/ 672937 w 883308"/>
                  <a:gd name="connsiteY8" fmla="*/ 382058 h 2229908"/>
                  <a:gd name="connsiteX9" fmla="*/ 872962 w 883308"/>
                  <a:gd name="connsiteY9" fmla="*/ 296333 h 2229908"/>
                  <a:gd name="connsiteX10" fmla="*/ 768187 w 883308"/>
                  <a:gd name="connsiteY10" fmla="*/ 229658 h 2229908"/>
                  <a:gd name="connsiteX11" fmla="*/ 615787 w 883308"/>
                  <a:gd name="connsiteY11" fmla="*/ 191558 h 2229908"/>
                  <a:gd name="connsiteX12" fmla="*/ 539587 w 883308"/>
                  <a:gd name="connsiteY12" fmla="*/ 115358 h 2229908"/>
                  <a:gd name="connsiteX13" fmla="*/ 596737 w 883308"/>
                  <a:gd name="connsiteY13" fmla="*/ 96308 h 2229908"/>
                  <a:gd name="connsiteX14" fmla="*/ 720562 w 883308"/>
                  <a:gd name="connsiteY14" fmla="*/ 77258 h 2229908"/>
                  <a:gd name="connsiteX15" fmla="*/ 787237 w 883308"/>
                  <a:gd name="connsiteY15" fmla="*/ 77258 h 2229908"/>
                  <a:gd name="connsiteX16" fmla="*/ 730087 w 883308"/>
                  <a:gd name="connsiteY16" fmla="*/ 10583 h 2229908"/>
                  <a:gd name="connsiteX17" fmla="*/ 730087 w 883308"/>
                  <a:gd name="connsiteY17" fmla="*/ 1058 h 222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3308" h="2229908">
                    <a:moveTo>
                      <a:pt x="530062" y="2229908"/>
                    </a:moveTo>
                    <a:cubicBezTo>
                      <a:pt x="312574" y="2146564"/>
                      <a:pt x="95087" y="2063220"/>
                      <a:pt x="25237" y="1925108"/>
                    </a:cubicBezTo>
                    <a:cubicBezTo>
                      <a:pt x="-44613" y="1786996"/>
                      <a:pt x="45875" y="1556808"/>
                      <a:pt x="110962" y="1401233"/>
                    </a:cubicBezTo>
                    <a:cubicBezTo>
                      <a:pt x="176049" y="1245658"/>
                      <a:pt x="328450" y="1093258"/>
                      <a:pt x="415762" y="991658"/>
                    </a:cubicBezTo>
                    <a:cubicBezTo>
                      <a:pt x="503074" y="890058"/>
                      <a:pt x="557049" y="839258"/>
                      <a:pt x="634837" y="791633"/>
                    </a:cubicBezTo>
                    <a:cubicBezTo>
                      <a:pt x="712625" y="744008"/>
                      <a:pt x="869787" y="740833"/>
                      <a:pt x="882487" y="705908"/>
                    </a:cubicBezTo>
                    <a:cubicBezTo>
                      <a:pt x="895187" y="670983"/>
                      <a:pt x="757074" y="626533"/>
                      <a:pt x="711037" y="582083"/>
                    </a:cubicBezTo>
                    <a:cubicBezTo>
                      <a:pt x="665000" y="537633"/>
                      <a:pt x="612612" y="472545"/>
                      <a:pt x="606262" y="439208"/>
                    </a:cubicBezTo>
                    <a:cubicBezTo>
                      <a:pt x="599912" y="405870"/>
                      <a:pt x="628487" y="405870"/>
                      <a:pt x="672937" y="382058"/>
                    </a:cubicBezTo>
                    <a:cubicBezTo>
                      <a:pt x="717387" y="358246"/>
                      <a:pt x="857087" y="321733"/>
                      <a:pt x="872962" y="296333"/>
                    </a:cubicBezTo>
                    <a:cubicBezTo>
                      <a:pt x="888837" y="270933"/>
                      <a:pt x="811049" y="247120"/>
                      <a:pt x="768187" y="229658"/>
                    </a:cubicBezTo>
                    <a:cubicBezTo>
                      <a:pt x="725325" y="212196"/>
                      <a:pt x="653887" y="210608"/>
                      <a:pt x="615787" y="191558"/>
                    </a:cubicBezTo>
                    <a:cubicBezTo>
                      <a:pt x="577687" y="172508"/>
                      <a:pt x="542762" y="131233"/>
                      <a:pt x="539587" y="115358"/>
                    </a:cubicBezTo>
                    <a:cubicBezTo>
                      <a:pt x="536412" y="99483"/>
                      <a:pt x="566575" y="102658"/>
                      <a:pt x="596737" y="96308"/>
                    </a:cubicBezTo>
                    <a:cubicBezTo>
                      <a:pt x="626899" y="89958"/>
                      <a:pt x="688812" y="80433"/>
                      <a:pt x="720562" y="77258"/>
                    </a:cubicBezTo>
                    <a:cubicBezTo>
                      <a:pt x="752312" y="74083"/>
                      <a:pt x="785650" y="88370"/>
                      <a:pt x="787237" y="77258"/>
                    </a:cubicBezTo>
                    <a:cubicBezTo>
                      <a:pt x="788824" y="66146"/>
                      <a:pt x="739612" y="23283"/>
                      <a:pt x="730087" y="10583"/>
                    </a:cubicBezTo>
                    <a:cubicBezTo>
                      <a:pt x="720562" y="-2117"/>
                      <a:pt x="725324" y="-530"/>
                      <a:pt x="730087" y="1058"/>
                    </a:cubicBezTo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 flipH="1">
                <a:off x="1979711" y="1675808"/>
                <a:ext cx="1152450" cy="168314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H="1">
                <a:off x="1979711" y="1620233"/>
                <a:ext cx="909578" cy="139732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22"/>
              <p:cNvSpPr txBox="1">
                <a:spLocks noChangeArrowheads="1"/>
              </p:cNvSpPr>
              <p:nvPr/>
            </p:nvSpPr>
            <p:spPr bwMode="auto">
              <a:xfrm>
                <a:off x="2051720" y="1700808"/>
                <a:ext cx="1289195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altLang="fr-FR" sz="1200" b="1" dirty="0">
                    <a:solidFill>
                      <a:schemeClr val="bg1"/>
                    </a:solidFill>
                  </a:rPr>
                  <a:t>Ruisseau</a:t>
                </a:r>
              </a:p>
            </p:txBody>
          </p:sp>
        </p:grpSp>
        <p:cxnSp>
          <p:nvCxnSpPr>
            <p:cNvPr id="29" name="Connecteur droit avec flèche 28"/>
            <p:cNvCxnSpPr/>
            <p:nvPr/>
          </p:nvCxnSpPr>
          <p:spPr>
            <a:xfrm flipV="1">
              <a:off x="4033838" y="3141663"/>
              <a:ext cx="147637" cy="5588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3803650" y="1817688"/>
              <a:ext cx="288925" cy="36353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 flipV="1">
              <a:off x="3059113" y="1676400"/>
              <a:ext cx="606425" cy="8413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e 1"/>
          <p:cNvSpPr/>
          <p:nvPr/>
        </p:nvSpPr>
        <p:spPr>
          <a:xfrm>
            <a:off x="6656253" y="1509933"/>
            <a:ext cx="292011" cy="28159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6936667" y="1883325"/>
            <a:ext cx="400731" cy="1773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 rot="20184075">
            <a:off x="7114720" y="2102732"/>
            <a:ext cx="400731" cy="1958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6936667" y="1360670"/>
            <a:ext cx="1715263" cy="444309"/>
            <a:chOff x="2688195" y="1360670"/>
            <a:chExt cx="1715263" cy="444309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688195" y="1423027"/>
              <a:ext cx="1633366" cy="334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2709151" y="1360670"/>
              <a:ext cx="1633366" cy="334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22"/>
            <p:cNvSpPr txBox="1">
              <a:spLocks noChangeArrowheads="1"/>
            </p:cNvSpPr>
            <p:nvPr/>
          </p:nvSpPr>
          <p:spPr bwMode="auto">
            <a:xfrm>
              <a:off x="3335920" y="1527980"/>
              <a:ext cx="10675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200" b="1" dirty="0" smtClean="0">
                  <a:solidFill>
                    <a:schemeClr val="bg1"/>
                  </a:solidFill>
                </a:rPr>
                <a:t>tranchée</a:t>
              </a:r>
              <a:endParaRPr lang="fr-FR" alt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 rot="7223913">
            <a:off x="2650888" y="2333432"/>
            <a:ext cx="717610" cy="6315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 rot="21165440">
            <a:off x="2759279" y="2418504"/>
            <a:ext cx="530159" cy="505616"/>
            <a:chOff x="2754124" y="2382983"/>
            <a:chExt cx="530159" cy="505616"/>
          </a:xfrm>
        </p:grpSpPr>
        <p:cxnSp>
          <p:nvCxnSpPr>
            <p:cNvPr id="78" name="Connecteur droit 77"/>
            <p:cNvCxnSpPr/>
            <p:nvPr/>
          </p:nvCxnSpPr>
          <p:spPr>
            <a:xfrm flipV="1">
              <a:off x="2917318" y="2625215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2754124" y="2499315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2833459" y="2564758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2999268" y="2690691"/>
              <a:ext cx="69337" cy="197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2855126" y="2382983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2926663" y="2441065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3007526" y="2498240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3105473" y="2574648"/>
              <a:ext cx="178810" cy="83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972941" y="2007436"/>
            <a:ext cx="87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8 ha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33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6165304"/>
            <a:ext cx="259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Photographie : </a:t>
            </a:r>
            <a:r>
              <a:rPr lang="fr-FR" sz="1000" dirty="0" err="1" smtClean="0"/>
              <a:t>C.Gaullier</a:t>
            </a: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2204864"/>
            <a:ext cx="655272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/>
              <a:t>Ap</a:t>
            </a:r>
            <a:r>
              <a:rPr lang="fr-FR" sz="1400" b="1" dirty="0"/>
              <a:t> : </a:t>
            </a:r>
            <a:r>
              <a:rPr lang="fr-FR" sz="1400" b="1" dirty="0" smtClean="0"/>
              <a:t>0-30 </a:t>
            </a:r>
            <a:r>
              <a:rPr lang="fr-FR" sz="1400" b="1" dirty="0"/>
              <a:t>cm </a:t>
            </a:r>
            <a:endParaRPr lang="fr-FR" sz="1400" b="1" dirty="0" smtClean="0"/>
          </a:p>
          <a:p>
            <a:r>
              <a:rPr lang="fr-FR" sz="1400" dirty="0" smtClean="0"/>
              <a:t>Brun (10 YR 4/3). Texture </a:t>
            </a:r>
            <a:r>
              <a:rPr lang="fr-FR" sz="1400" b="1" dirty="0" smtClean="0"/>
              <a:t>argilo-limoneuse</a:t>
            </a:r>
            <a:r>
              <a:rPr lang="fr-FR" sz="1400" dirty="0" smtClean="0"/>
              <a:t>. Pas de </a:t>
            </a:r>
            <a:r>
              <a:rPr lang="fr-FR" sz="1400" dirty="0" err="1" smtClean="0"/>
              <a:t>pierrosité</a:t>
            </a:r>
            <a:r>
              <a:rPr lang="fr-FR" sz="1400" dirty="0" smtClean="0"/>
              <a:t>. Structure plus émoussée au niveau des racines et anguleuse dessous (cm à pluri-cm).</a:t>
            </a:r>
          </a:p>
          <a:p>
            <a:r>
              <a:rPr lang="fr-FR" sz="1400" dirty="0" smtClean="0"/>
              <a:t>Transition nette.</a:t>
            </a:r>
          </a:p>
          <a:p>
            <a:endParaRPr lang="fr-FR" sz="800" dirty="0"/>
          </a:p>
          <a:p>
            <a:r>
              <a:rPr lang="fr-FR" sz="1400" b="1" dirty="0" smtClean="0"/>
              <a:t>C</a:t>
            </a:r>
            <a:r>
              <a:rPr lang="fr-FR" sz="1400" b="1" baseline="-25000" dirty="0" smtClean="0"/>
              <a:t>1</a:t>
            </a:r>
            <a:r>
              <a:rPr lang="fr-FR" sz="1400" b="1" dirty="0" smtClean="0"/>
              <a:t>g : 30-90 </a:t>
            </a:r>
            <a:r>
              <a:rPr lang="fr-FR" sz="1400" b="1" dirty="0"/>
              <a:t>cm </a:t>
            </a:r>
            <a:endParaRPr lang="fr-FR" sz="1400" b="1" dirty="0" smtClean="0"/>
          </a:p>
          <a:p>
            <a:r>
              <a:rPr lang="fr-FR" sz="1400" dirty="0" smtClean="0"/>
              <a:t>Gris jaunâtre (2,5 Y 5/4). Nombreuses </a:t>
            </a:r>
            <a:r>
              <a:rPr lang="fr-FR" sz="1400" b="1" dirty="0" smtClean="0"/>
              <a:t>tâches de rouille</a:t>
            </a:r>
            <a:r>
              <a:rPr lang="fr-FR" sz="1400" dirty="0" smtClean="0"/>
              <a:t>. Texture </a:t>
            </a:r>
            <a:r>
              <a:rPr lang="fr-FR" sz="1400" b="1" dirty="0"/>
              <a:t>argilo-limoneuse</a:t>
            </a:r>
            <a:r>
              <a:rPr lang="fr-FR" sz="1400" dirty="0"/>
              <a:t>. Pas de </a:t>
            </a:r>
            <a:r>
              <a:rPr lang="fr-FR" sz="1400" dirty="0" err="1"/>
              <a:t>pierrosité</a:t>
            </a:r>
            <a:r>
              <a:rPr lang="fr-FR" sz="1400" dirty="0"/>
              <a:t>. Structure </a:t>
            </a:r>
            <a:r>
              <a:rPr lang="fr-FR" sz="1400" dirty="0" err="1" smtClean="0"/>
              <a:t>sub</a:t>
            </a:r>
            <a:r>
              <a:rPr lang="fr-FR" sz="1400" dirty="0" smtClean="0"/>
              <a:t>-anguleuse </a:t>
            </a:r>
            <a:r>
              <a:rPr lang="fr-FR" sz="1400" dirty="0"/>
              <a:t>(cm à </a:t>
            </a:r>
            <a:r>
              <a:rPr lang="fr-FR" sz="1400" dirty="0" smtClean="0"/>
              <a:t>pluri-cm) à tendance polyédrique. Humide. Présence de </a:t>
            </a:r>
            <a:r>
              <a:rPr lang="fr-FR" sz="1400" b="1" dirty="0" smtClean="0"/>
              <a:t>concrétions </a:t>
            </a:r>
            <a:r>
              <a:rPr lang="fr-FR" sz="1400" b="1" dirty="0" err="1" smtClean="0"/>
              <a:t>ferro</a:t>
            </a:r>
            <a:r>
              <a:rPr lang="fr-FR" sz="1400" b="1" dirty="0" smtClean="0"/>
              <a:t>-manganiques </a:t>
            </a:r>
            <a:r>
              <a:rPr lang="fr-FR" sz="1400" dirty="0" smtClean="0"/>
              <a:t>nombreuses à 70 cm de profondeur.</a:t>
            </a:r>
            <a:endParaRPr lang="fr-FR" sz="1400" dirty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endParaRPr lang="fr-FR" sz="500" b="1" dirty="0" smtClean="0"/>
          </a:p>
          <a:p>
            <a:r>
              <a:rPr lang="fr-FR" sz="1400" b="1" dirty="0" smtClean="0"/>
              <a:t>C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g </a:t>
            </a:r>
            <a:r>
              <a:rPr lang="fr-FR" sz="1400" b="1" dirty="0"/>
              <a:t>: </a:t>
            </a:r>
            <a:r>
              <a:rPr lang="fr-FR" sz="1400" b="1" dirty="0" smtClean="0"/>
              <a:t>&gt;120 </a:t>
            </a:r>
            <a:r>
              <a:rPr lang="fr-FR" sz="1400" b="1" dirty="0"/>
              <a:t>cm</a:t>
            </a:r>
          </a:p>
          <a:p>
            <a:r>
              <a:rPr lang="fr-FR" sz="1400" dirty="0" smtClean="0"/>
              <a:t>Gris olive (5 Y 5/2). Très nombreuses </a:t>
            </a:r>
            <a:r>
              <a:rPr lang="fr-FR" sz="1400" b="1" dirty="0"/>
              <a:t>tâches </a:t>
            </a:r>
            <a:r>
              <a:rPr lang="fr-FR" sz="1400" b="1" dirty="0" smtClean="0"/>
              <a:t>d’oxydoréduction </a:t>
            </a:r>
            <a:r>
              <a:rPr lang="fr-FR" sz="1400" dirty="0" smtClean="0"/>
              <a:t>de couleur rouge-brun (7,5 YR 5/8). </a:t>
            </a:r>
            <a:r>
              <a:rPr lang="fr-FR" sz="1400" dirty="0"/>
              <a:t>Texture </a:t>
            </a:r>
            <a:r>
              <a:rPr lang="fr-FR" sz="1400" b="1" dirty="0"/>
              <a:t>argilo-limoneuse</a:t>
            </a:r>
            <a:r>
              <a:rPr lang="fr-FR" sz="1400" dirty="0"/>
              <a:t>. Pas de </a:t>
            </a:r>
            <a:r>
              <a:rPr lang="fr-FR" sz="1400" dirty="0" err="1"/>
              <a:t>pierrosité</a:t>
            </a:r>
            <a:r>
              <a:rPr lang="fr-FR" sz="1400" dirty="0"/>
              <a:t>. Structure </a:t>
            </a:r>
            <a:r>
              <a:rPr lang="fr-FR" sz="1400" dirty="0" smtClean="0"/>
              <a:t>anguleuse </a:t>
            </a:r>
            <a:r>
              <a:rPr lang="fr-FR" sz="1400" dirty="0"/>
              <a:t>(cm à </a:t>
            </a:r>
            <a:r>
              <a:rPr lang="fr-FR" sz="1400" dirty="0" smtClean="0"/>
              <a:t>pluri-cm). Très humide</a:t>
            </a:r>
            <a:r>
              <a:rPr lang="fr-FR" sz="1400" dirty="0"/>
              <a:t>. </a:t>
            </a:r>
            <a:endParaRPr lang="fr-FR" sz="1400" dirty="0" smtClean="0"/>
          </a:p>
          <a:p>
            <a:r>
              <a:rPr lang="fr-FR" sz="1400" dirty="0" smtClean="0"/>
              <a:t>Argiles décarbonatées.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899592" y="1988840"/>
            <a:ext cx="1634692" cy="4176464"/>
            <a:chOff x="1008681" y="2708920"/>
            <a:chExt cx="1547095" cy="3831817"/>
          </a:xfrm>
        </p:grpSpPr>
        <p:pic>
          <p:nvPicPr>
            <p:cNvPr id="3" name="Picture 2" descr="C:\Users\gaullier1\Thèse\Terrain\Fosse pédo VilleIllon\photos\photo_18052015\20150518_1652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81" y="2708920"/>
              <a:ext cx="1547095" cy="383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 flipH="1">
              <a:off x="1979712" y="3861048"/>
              <a:ext cx="576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1979712" y="5301208"/>
              <a:ext cx="5760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015046" y="2987660"/>
              <a:ext cx="46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Ap</a:t>
              </a:r>
              <a:endParaRPr lang="fr-FR" b="1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015046" y="3923764"/>
              <a:ext cx="52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</a:t>
              </a:r>
              <a:r>
                <a:rPr lang="fr-FR" b="1" baseline="-25000" dirty="0" smtClean="0"/>
                <a:t>1</a:t>
              </a:r>
              <a:r>
                <a:rPr lang="fr-FR" b="1" dirty="0" smtClean="0"/>
                <a:t>g</a:t>
              </a:r>
              <a:endParaRPr lang="fr-FR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029930" y="5363924"/>
              <a:ext cx="52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</a:t>
              </a:r>
              <a:r>
                <a:rPr lang="fr-FR" b="1" baseline="-25000" dirty="0"/>
                <a:t>2</a:t>
              </a:r>
              <a:r>
                <a:rPr lang="fr-FR" b="1" dirty="0" smtClean="0"/>
                <a:t>g</a:t>
              </a:r>
              <a:endParaRPr lang="fr-FR" b="1" dirty="0"/>
            </a:p>
          </p:txBody>
        </p:sp>
      </p:grpSp>
      <p:sp>
        <p:nvSpPr>
          <p:cNvPr id="24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ZHC de Ville-sur-</a:t>
            </a:r>
            <a:r>
              <a:rPr lang="fr-FR" altLang="fr-FR" sz="3000" dirty="0" err="1">
                <a:latin typeface="Cambria" pitchFamily="18" charset="0"/>
              </a:rPr>
              <a:t>Illon</a:t>
            </a:r>
            <a:r>
              <a:rPr lang="fr-FR" altLang="fr-FR" sz="3000" dirty="0">
                <a:latin typeface="Cambria" pitchFamily="18" charset="0"/>
              </a:rPr>
              <a:t> : une mare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683568" y="1196752"/>
            <a:ext cx="770413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altLang="fr-FR" sz="1800" dirty="0"/>
              <a:t>Géologie : </a:t>
            </a:r>
            <a:r>
              <a:rPr lang="fr-FR" altLang="fr-FR" sz="1800" dirty="0" smtClean="0"/>
              <a:t>Colluvions sur c</a:t>
            </a:r>
            <a:r>
              <a:rPr lang="fr-FR" sz="1800" dirty="0" smtClean="0"/>
              <a:t>alcaires </a:t>
            </a:r>
            <a:r>
              <a:rPr lang="fr-FR" sz="1800" dirty="0"/>
              <a:t>du </a:t>
            </a:r>
            <a:r>
              <a:rPr lang="fr-FR" sz="1800" dirty="0" err="1" smtClean="0"/>
              <a:t>Muschelkalk</a:t>
            </a:r>
            <a:endParaRPr lang="fr-FR" sz="1800" dirty="0"/>
          </a:p>
          <a:p>
            <a:pPr>
              <a:buFontTx/>
              <a:buChar char="-"/>
            </a:pPr>
            <a:r>
              <a:rPr lang="fr-FR" sz="1800" dirty="0"/>
              <a:t>Pédologie : Sol brun </a:t>
            </a:r>
            <a:r>
              <a:rPr lang="fr-FR" sz="1800" dirty="0" smtClean="0"/>
              <a:t>modal à </a:t>
            </a:r>
            <a:r>
              <a:rPr lang="fr-FR" sz="1800" dirty="0" err="1" smtClean="0"/>
              <a:t>hydromorphie</a:t>
            </a:r>
            <a:r>
              <a:rPr lang="fr-FR" sz="1800" dirty="0" smtClean="0"/>
              <a:t> temporaire</a:t>
            </a: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1800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01674" y="1268760"/>
            <a:ext cx="7974781" cy="54006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altLang="fr-FR" sz="1800" dirty="0" smtClean="0"/>
              <a:t>Pratiques phytosanitaires depuis 2006</a:t>
            </a:r>
          </a:p>
          <a:p>
            <a:pPr lvl="1">
              <a:buFontTx/>
              <a:buChar char="-"/>
            </a:pPr>
            <a:r>
              <a:rPr lang="fr-FR" altLang="fr-FR" sz="1800" dirty="0" smtClean="0"/>
              <a:t>37 molécules épandues à </a:t>
            </a:r>
            <a:r>
              <a:rPr lang="fr-FR" altLang="fr-FR" sz="1800" dirty="0" err="1" smtClean="0"/>
              <a:t>Manoncourt</a:t>
            </a:r>
            <a:r>
              <a:rPr lang="fr-FR" altLang="fr-FR" sz="1800" dirty="0" smtClean="0"/>
              <a:t>-sur-Seille</a:t>
            </a:r>
          </a:p>
          <a:p>
            <a:pPr lvl="1">
              <a:buFontTx/>
              <a:buChar char="-"/>
            </a:pPr>
            <a:r>
              <a:rPr lang="fr-FR" altLang="fr-FR" sz="1800" dirty="0" smtClean="0"/>
              <a:t>27 molécules épandues à Ville-sur-</a:t>
            </a:r>
            <a:r>
              <a:rPr lang="fr-FR" altLang="fr-FR" sz="1800" dirty="0" err="1" smtClean="0"/>
              <a:t>Illon</a:t>
            </a:r>
            <a:endParaRPr lang="fr-FR" altLang="fr-FR" sz="1800" dirty="0" smtClean="0"/>
          </a:p>
          <a:p>
            <a:pPr>
              <a:buFontTx/>
              <a:buChar char="-"/>
            </a:pPr>
            <a:r>
              <a:rPr lang="fr-FR" sz="1800" dirty="0" smtClean="0"/>
              <a:t>Molécules communes aux deux ZHC</a:t>
            </a:r>
          </a:p>
          <a:p>
            <a:pPr>
              <a:buFontTx/>
              <a:buChar char="-"/>
            </a:pPr>
            <a:r>
              <a:rPr lang="fr-FR" sz="1800" dirty="0" smtClean="0"/>
              <a:t>Molécules dosées à l’ANSES (80 molécules)</a:t>
            </a:r>
          </a:p>
          <a:p>
            <a:pPr>
              <a:buFontTx/>
              <a:buChar char="-"/>
            </a:pPr>
            <a:r>
              <a:rPr lang="fr-FR" sz="1800" dirty="0" smtClean="0"/>
              <a:t>Propriétés des molécules (solubilité, </a:t>
            </a:r>
            <a:r>
              <a:rPr lang="fr-FR" sz="1800" dirty="0" err="1" smtClean="0"/>
              <a:t>K</a:t>
            </a:r>
            <a:r>
              <a:rPr lang="fr-FR" sz="1800" baseline="-25000" dirty="0" err="1" smtClean="0"/>
              <a:t>foc</a:t>
            </a:r>
            <a:r>
              <a:rPr lang="fr-FR" sz="1800" dirty="0" smtClean="0"/>
              <a:t>, DT</a:t>
            </a:r>
            <a:r>
              <a:rPr lang="fr-FR" sz="1800" baseline="-25000" dirty="0" smtClean="0"/>
              <a:t>50</a:t>
            </a:r>
            <a:r>
              <a:rPr lang="fr-FR" sz="1800" dirty="0" smtClean="0"/>
              <a:t>)</a:t>
            </a:r>
          </a:p>
          <a:p>
            <a:pPr>
              <a:buFontTx/>
              <a:buChar char="-"/>
            </a:pPr>
            <a:endParaRPr lang="fr-FR" sz="1000" dirty="0"/>
          </a:p>
          <a:p>
            <a:pPr>
              <a:buFont typeface="Symbol"/>
              <a:buChar char="Þ"/>
            </a:pPr>
            <a:r>
              <a:rPr lang="fr-FR" sz="1800" dirty="0" smtClean="0"/>
              <a:t>Boscalid,</a:t>
            </a:r>
            <a:r>
              <a:rPr lang="fr-FR" sz="1800" dirty="0"/>
              <a:t> </a:t>
            </a:r>
            <a:r>
              <a:rPr lang="fr-FR" sz="1800" dirty="0" smtClean="0"/>
              <a:t>cyproconazole, </a:t>
            </a:r>
            <a:r>
              <a:rPr lang="fr-FR" sz="1800" dirty="0" err="1" smtClean="0"/>
              <a:t>isoproturon</a:t>
            </a:r>
            <a:r>
              <a:rPr lang="fr-FR" sz="1800" dirty="0"/>
              <a:t>,</a:t>
            </a:r>
            <a:r>
              <a:rPr lang="fr-FR" sz="1800" dirty="0" smtClean="0"/>
              <a:t> dimétachlore (2 fongicides + 2 herbicides)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>
              <a:buFont typeface="Symbol"/>
              <a:buChar char="Þ"/>
            </a:pPr>
            <a:endParaRPr lang="fr-FR" sz="700" dirty="0" smtClean="0"/>
          </a:p>
          <a:p>
            <a:pPr>
              <a:buFontTx/>
              <a:buChar char="-"/>
            </a:pPr>
            <a:endParaRPr lang="fr-FR" sz="500" dirty="0" smtClean="0"/>
          </a:p>
          <a:p>
            <a:pPr>
              <a:buFontTx/>
              <a:buChar char="-"/>
            </a:pPr>
            <a:r>
              <a:rPr lang="fr-FR" sz="1600" dirty="0" smtClean="0"/>
              <a:t>Métabolite </a:t>
            </a:r>
            <a:r>
              <a:rPr lang="fr-FR" sz="1600" dirty="0"/>
              <a:t>fortement retrouvé dans les eaux en </a:t>
            </a:r>
            <a:r>
              <a:rPr lang="fr-FR" sz="1600" dirty="0" smtClean="0"/>
              <a:t>Lorraine</a:t>
            </a:r>
          </a:p>
          <a:p>
            <a:pPr>
              <a:buFont typeface="Symbol"/>
              <a:buChar char="Þ"/>
            </a:pPr>
            <a:r>
              <a:rPr lang="fr-FR" sz="1600" dirty="0" err="1" smtClean="0"/>
              <a:t>Metazachlor</a:t>
            </a:r>
            <a:r>
              <a:rPr lang="fr-FR" sz="1600" dirty="0" smtClean="0"/>
              <a:t> </a:t>
            </a:r>
            <a:r>
              <a:rPr lang="fr-FR" sz="1600" dirty="0"/>
              <a:t>ESA (métabolite</a:t>
            </a:r>
            <a:r>
              <a:rPr lang="fr-FR" sz="1600" dirty="0" smtClean="0"/>
              <a:t>)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altLang="fr-FR" sz="1600" dirty="0" smtClean="0">
              <a:latin typeface="+mj-lt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4685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dirty="0">
                <a:latin typeface="Cambria" pitchFamily="18" charset="0"/>
              </a:rPr>
              <a:t>Choix des molécules étudiées</a:t>
            </a:r>
            <a:endParaRPr lang="fr-FR" sz="3000" dirty="0">
              <a:latin typeface="Cambria" panose="02040503050406030204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-36512" y="836712"/>
            <a:ext cx="928903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1F01-9AF5-4241-AB90-208550BFAE9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40872"/>
              </p:ext>
            </p:extLst>
          </p:nvPr>
        </p:nvGraphicFramePr>
        <p:xfrm>
          <a:off x="4561656" y="3861048"/>
          <a:ext cx="2106743" cy="19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784448"/>
              </p:ext>
            </p:extLst>
          </p:nvPr>
        </p:nvGraphicFramePr>
        <p:xfrm>
          <a:off x="236722" y="3861048"/>
          <a:ext cx="2088232" cy="19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896524"/>
              </p:ext>
            </p:extLst>
          </p:nvPr>
        </p:nvGraphicFramePr>
        <p:xfrm>
          <a:off x="6717442" y="3861048"/>
          <a:ext cx="2088232" cy="19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636530"/>
              </p:ext>
            </p:extLst>
          </p:nvPr>
        </p:nvGraphicFramePr>
        <p:xfrm>
          <a:off x="2397483" y="3861048"/>
          <a:ext cx="2103338" cy="19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56920" y="6356350"/>
            <a:ext cx="2895600" cy="365125"/>
          </a:xfrm>
        </p:spPr>
        <p:txBody>
          <a:bodyPr/>
          <a:lstStyle/>
          <a:p>
            <a:r>
              <a:rPr lang="fr-FR" dirty="0" err="1" smtClean="0"/>
              <a:t>C.Gaullier</a:t>
            </a:r>
            <a:r>
              <a:rPr lang="fr-FR" dirty="0" smtClean="0"/>
              <a:t> - GFP 2015 -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1525</Words>
  <Application>Microsoft Office PowerPoint</Application>
  <PresentationFormat>Affichage à l'écran (4:3)</PresentationFormat>
  <Paragraphs>325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 Fonctionnement hydraulique et efficacité des zones humides construites à épurer les eaux de drainage agricole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Gaullier</dc:creator>
  <cp:lastModifiedBy>Celine Gaullier</cp:lastModifiedBy>
  <cp:revision>221</cp:revision>
  <cp:lastPrinted>2015-05-22T10:15:05Z</cp:lastPrinted>
  <dcterms:created xsi:type="dcterms:W3CDTF">2015-02-16T13:57:02Z</dcterms:created>
  <dcterms:modified xsi:type="dcterms:W3CDTF">2015-05-28T06:04:09Z</dcterms:modified>
</cp:coreProperties>
</file>