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F446"/>
    <a:srgbClr val="008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83061-5A98-48AB-B3E1-8C8C8D749A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62E9-794E-4303-AE0A-1D2F3F1EA6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45F6-F3BE-405C-A0C9-9623F0681C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6A015-0C15-4D5E-97DB-B07766111C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4F57D-C038-4EF5-A3C1-55977FE797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DB9C5-83AE-4CD5-9BCB-C7937A9D5D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AB89E-CC67-4C87-9E30-2112D9408C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645FB-2892-46AB-B75E-9ADC53D1F1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E8BD0-A877-46D0-B6C9-321EE6C61E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A65E-25BC-4175-AD9B-080C80F285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 GFP</a:t>
            </a:r>
            <a:r>
              <a:rPr lang="fr-FR" dirty="0" smtClean="0"/>
              <a:t> </a:t>
            </a:r>
            <a:endParaRPr lang="fr-FR" altLang="fr-FR" dirty="0" smtClean="0"/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0" y="116632"/>
            <a:ext cx="28440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9DF446"/>
                </a:solidFill>
                <a:latin typeface="Tunga" pitchFamily="34" charset="0"/>
                <a:cs typeface="Tunga" pitchFamily="34" charset="0"/>
              </a:rPr>
              <a:t>47</a:t>
            </a:r>
            <a:r>
              <a:rPr lang="fr-FR" baseline="30000" dirty="0" smtClean="0">
                <a:solidFill>
                  <a:srgbClr val="9DF446"/>
                </a:solidFill>
                <a:latin typeface="Tunga" pitchFamily="34" charset="0"/>
                <a:cs typeface="Tunga" pitchFamily="34" charset="0"/>
              </a:rPr>
              <a:t>è</a:t>
            </a:r>
            <a:r>
              <a:rPr lang="fr-FR" baseline="0" dirty="0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 Congrès du </a:t>
            </a:r>
            <a:r>
              <a:rPr lang="fr-FR" sz="2400" baseline="0" dirty="0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GFP</a:t>
            </a:r>
          </a:p>
          <a:p>
            <a:r>
              <a:rPr lang="fr-FR" baseline="0" dirty="0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Groupe Français des Pesticides</a:t>
            </a:r>
            <a:r>
              <a:rPr lang="fr-FR" baseline="30000" dirty="0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 </a:t>
            </a:r>
            <a:endParaRPr lang="fr-FR" baseline="30000" dirty="0">
              <a:solidFill>
                <a:schemeClr val="bg1"/>
              </a:solidFill>
              <a:latin typeface="Tunga" pitchFamily="34" charset="0"/>
              <a:cs typeface="Tunga" pitchFamily="34" charset="0"/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4283374" y="116632"/>
            <a:ext cx="4860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Regards</a:t>
            </a:r>
            <a:r>
              <a:rPr lang="fr-FR" baseline="0" dirty="0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 Transfrontaliers sur les Pesticides ;</a:t>
            </a:r>
          </a:p>
          <a:p>
            <a:pPr algn="r"/>
            <a:r>
              <a:rPr lang="fr-FR" baseline="0" dirty="0" smtClean="0">
                <a:solidFill>
                  <a:schemeClr val="bg1">
                    <a:lumMod val="85000"/>
                  </a:schemeClr>
                </a:solidFill>
                <a:latin typeface="Tunga" pitchFamily="34" charset="0"/>
                <a:cs typeface="Tunga" pitchFamily="34" charset="0"/>
              </a:rPr>
              <a:t>de l’usage aux impacts, comment mieux gérer le risque.</a:t>
            </a:r>
            <a:endParaRPr lang="fr-FR" baseline="30000" dirty="0">
              <a:solidFill>
                <a:schemeClr val="bg1">
                  <a:lumMod val="85000"/>
                </a:schemeClr>
              </a:solidFill>
              <a:latin typeface="Tunga" pitchFamily="34" charset="0"/>
              <a:cs typeface="Tunga" pitchFamily="34" charset="0"/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5806227" y="620688"/>
            <a:ext cx="3340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les 15, 16, 17 et 18 mai 2017 à </a:t>
            </a:r>
            <a:r>
              <a:rPr lang="fr-FR" sz="2400" dirty="0" err="1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n</a:t>
            </a:r>
            <a:r>
              <a:rPr lang="fr-FR" dirty="0" err="1" smtClean="0">
                <a:solidFill>
                  <a:schemeClr val="bg1"/>
                </a:solidFill>
                <a:latin typeface="Tunga" pitchFamily="34" charset="0"/>
                <a:cs typeface="Tunga" pitchFamily="34" charset="0"/>
              </a:rPr>
              <a:t>ancy</a:t>
            </a:r>
            <a:endParaRPr lang="fr-FR" baseline="30000" dirty="0">
              <a:solidFill>
                <a:schemeClr val="bg1"/>
              </a:solidFill>
              <a:latin typeface="Tunga" pitchFamily="34" charset="0"/>
              <a:cs typeface="Tunga" pitchFamily="34" charset="0"/>
            </a:endParaRPr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5220072" y="5808887"/>
            <a:ext cx="3764990" cy="1049113"/>
            <a:chOff x="4839458" y="5698671"/>
            <a:chExt cx="4160526" cy="1159329"/>
          </a:xfrm>
        </p:grpSpPr>
        <p:pic>
          <p:nvPicPr>
            <p:cNvPr id="17" name="Image 16" descr="Logo_CRA_Grand_Est_couleur-Autres.jpg"/>
            <p:cNvPicPr>
              <a:picLocks noChangeAspect="1"/>
            </p:cNvPicPr>
            <p:nvPr userDrawn="1"/>
          </p:nvPicPr>
          <p:blipFill>
            <a:blip r:embed="rId14" cstate="print"/>
            <a:srcRect l="8059" t="7692" r="8563" b="3846"/>
            <a:stretch>
              <a:fillRect/>
            </a:stretch>
          </p:blipFill>
          <p:spPr>
            <a:xfrm>
              <a:off x="6228184" y="5698671"/>
              <a:ext cx="1008112" cy="1159329"/>
            </a:xfrm>
            <a:prstGeom prst="rect">
              <a:avLst/>
            </a:prstGeom>
          </p:spPr>
        </p:pic>
        <p:pic>
          <p:nvPicPr>
            <p:cNvPr id="1034" name="Picture 10" descr="C:\Users\feryc54r\Desktop\Logo-GFP (2) (2).jpg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41338" t="39500" r="41337" b="45800"/>
            <a:stretch>
              <a:fillRect/>
            </a:stretch>
          </p:blipFill>
          <p:spPr bwMode="auto">
            <a:xfrm>
              <a:off x="4839458" y="6021288"/>
              <a:ext cx="1244710" cy="792088"/>
            </a:xfrm>
            <a:prstGeom prst="rect">
              <a:avLst/>
            </a:prstGeom>
            <a:noFill/>
          </p:spPr>
        </p:pic>
        <p:pic>
          <p:nvPicPr>
            <p:cNvPr id="10" name="Image 9" descr="universite-de-lorraine.jpg"/>
            <p:cNvPicPr>
              <a:picLocks noChangeAspect="1"/>
            </p:cNvPicPr>
            <p:nvPr userDrawn="1"/>
          </p:nvPicPr>
          <p:blipFill>
            <a:blip r:embed="rId16" cstate="print"/>
            <a:stretch>
              <a:fillRect/>
            </a:stretch>
          </p:blipFill>
          <p:spPr>
            <a:xfrm>
              <a:off x="7380312" y="6165304"/>
              <a:ext cx="1619672" cy="63892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fr-FR" sz="4800" b="1" baseline="300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800" b="1" baseline="30000">
          <a:solidFill>
            <a:schemeClr val="tx2"/>
          </a:solidFill>
          <a:latin typeface="Arial" charset="0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800" b="1" baseline="30000">
          <a:solidFill>
            <a:schemeClr val="tx2"/>
          </a:solidFill>
          <a:latin typeface="Arial" charset="0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800" b="1" baseline="30000">
          <a:solidFill>
            <a:schemeClr val="tx2"/>
          </a:solidFill>
          <a:latin typeface="Arial" charset="0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800" b="1" baseline="30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 altLang="fr-FR">
              <a:latin typeface="Tunga" pitchFamily="34" charset="0"/>
              <a:cs typeface="Tunga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0" y="1052737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sz="2800" dirty="0" smtClean="0">
              <a:latin typeface="Tunga" pitchFamily="34" charset="0"/>
              <a:ea typeface="Calibri" pitchFamily="34" charset="0"/>
              <a:cs typeface="Tunga" pitchFamily="34" charset="0"/>
            </a:endParaRPr>
          </a:p>
          <a:p>
            <a:pPr algn="ctr" eaLnBrk="1" hangingPunct="1">
              <a:defRPr/>
            </a:pPr>
            <a:r>
              <a:rPr lang="fr-FR" altLang="fr-FR" sz="2800" dirty="0" smtClean="0">
                <a:latin typeface="Tunga" pitchFamily="34" charset="0"/>
                <a:ea typeface="Calibri" pitchFamily="34" charset="0"/>
                <a:cs typeface="Tunga" pitchFamily="34" charset="0"/>
              </a:rPr>
              <a:t>TITRE DU POSTER</a:t>
            </a:r>
          </a:p>
          <a:p>
            <a:pPr algn="ctr" eaLnBrk="1" hangingPunct="1">
              <a:defRPr/>
            </a:pPr>
            <a:r>
              <a:rPr lang="fr-FR" altLang="fr-FR" sz="2800" dirty="0" smtClean="0">
                <a:latin typeface="Tunga" pitchFamily="34" charset="0"/>
                <a:ea typeface="Calibri" pitchFamily="34" charset="0"/>
                <a:cs typeface="Tunga" pitchFamily="34" charset="0"/>
              </a:rPr>
              <a:t>(en français et en anglais ):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915816" y="2780928"/>
            <a:ext cx="604867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Wingdings" pitchFamily="2" charset="2"/>
              <a:buChar char="Ø"/>
            </a:pPr>
            <a:r>
              <a:rPr lang="fr-FR" altLang="fr-FR" sz="2000" dirty="0" smtClean="0">
                <a:latin typeface="Tunga" pitchFamily="34" charset="0"/>
                <a:ea typeface="Calibri" pitchFamily="34" charset="0"/>
                <a:cs typeface="Tunga" pitchFamily="34" charset="0"/>
              </a:rPr>
              <a:t>4 phrases clés qui décrivent le travail </a:t>
            </a:r>
          </a:p>
          <a:p>
            <a:pPr marL="0" lvl="1">
              <a:buFont typeface="Wingdings" pitchFamily="2" charset="2"/>
              <a:buChar char="Ø"/>
            </a:pPr>
            <a:endParaRPr lang="fr-FR" altLang="fr-FR" sz="2000" dirty="0" smtClean="0">
              <a:latin typeface="Tunga" pitchFamily="34" charset="0"/>
              <a:ea typeface="Calibri" pitchFamily="34" charset="0"/>
              <a:cs typeface="Tunga" pitchFamily="34" charset="0"/>
            </a:endParaRPr>
          </a:p>
          <a:p>
            <a:pPr marL="0" lvl="1">
              <a:buFont typeface="Wingdings" pitchFamily="2" charset="2"/>
              <a:buChar char="Ø"/>
            </a:pPr>
            <a:endParaRPr lang="fr-FR" altLang="fr-FR" sz="2000" dirty="0" smtClean="0">
              <a:latin typeface="Tunga" pitchFamily="34" charset="0"/>
              <a:ea typeface="Calibri" pitchFamily="34" charset="0"/>
              <a:cs typeface="Tunga" pitchFamily="34" charset="0"/>
            </a:endParaRPr>
          </a:p>
          <a:p>
            <a:pPr marL="0" lvl="1">
              <a:buFont typeface="Wingdings" pitchFamily="2" charset="2"/>
              <a:buChar char="Ø"/>
            </a:pPr>
            <a:r>
              <a:rPr lang="fr-FR" altLang="fr-FR" sz="2000" dirty="0" smtClean="0">
                <a:latin typeface="Tunga" pitchFamily="34" charset="0"/>
                <a:ea typeface="Calibri" pitchFamily="34" charset="0"/>
                <a:cs typeface="Tunga" pitchFamily="34" charset="0"/>
              </a:rPr>
              <a:t>   </a:t>
            </a:r>
          </a:p>
          <a:p>
            <a:pPr marL="0" lvl="1">
              <a:buFont typeface="Wingdings" pitchFamily="2" charset="2"/>
              <a:buChar char="Ø"/>
            </a:pPr>
            <a:endParaRPr lang="fr-FR" altLang="fr-FR" sz="2000" dirty="0" smtClean="0">
              <a:latin typeface="Tunga" pitchFamily="34" charset="0"/>
              <a:ea typeface="Calibri" pitchFamily="34" charset="0"/>
              <a:cs typeface="Tunga" pitchFamily="34" charset="0"/>
            </a:endParaRPr>
          </a:p>
          <a:p>
            <a:pPr marL="0" lvl="1">
              <a:buFont typeface="Wingdings" pitchFamily="2" charset="2"/>
              <a:buChar char="Ø"/>
            </a:pPr>
            <a:endParaRPr lang="fr-FR" altLang="fr-FR" sz="2000" dirty="0" smtClean="0">
              <a:latin typeface="Tunga" pitchFamily="34" charset="0"/>
              <a:ea typeface="Calibri" pitchFamily="34" charset="0"/>
              <a:cs typeface="Tunga" pitchFamily="34" charset="0"/>
            </a:endParaRPr>
          </a:p>
          <a:p>
            <a:pPr marL="0" lvl="1">
              <a:buFont typeface="Wingdings" pitchFamily="2" charset="2"/>
              <a:buChar char="Ø"/>
            </a:pPr>
            <a:r>
              <a:rPr lang="fr-FR" altLang="fr-FR" sz="2000" dirty="0" smtClean="0">
                <a:latin typeface="Tunga" pitchFamily="34" charset="0"/>
                <a:ea typeface="Calibri" pitchFamily="34" charset="0"/>
                <a:cs typeface="Tunga" pitchFamily="34" charset="0"/>
              </a:rPr>
              <a:t>    </a:t>
            </a:r>
          </a:p>
          <a:p>
            <a:pPr marL="0" lvl="1">
              <a:buFont typeface="Wingdings" pitchFamily="2" charset="2"/>
              <a:buChar char="Ø"/>
            </a:pPr>
            <a:endParaRPr lang="fr-FR" altLang="fr-FR" sz="2000" dirty="0" smtClean="0">
              <a:latin typeface="Tunga" pitchFamily="34" charset="0"/>
              <a:ea typeface="Calibri" pitchFamily="34" charset="0"/>
              <a:cs typeface="Tunga" pitchFamily="34" charset="0"/>
            </a:endParaRPr>
          </a:p>
          <a:p>
            <a:pPr marL="0" lvl="1">
              <a:buFont typeface="Wingdings" pitchFamily="2" charset="2"/>
              <a:buChar char="Ø"/>
            </a:pPr>
            <a:endParaRPr lang="fr-FR" altLang="fr-FR" sz="2000" dirty="0" smtClean="0">
              <a:latin typeface="Tunga" pitchFamily="34" charset="0"/>
              <a:ea typeface="Calibri" pitchFamily="34" charset="0"/>
              <a:cs typeface="Tunga" pitchFamily="34" charset="0"/>
            </a:endParaRPr>
          </a:p>
          <a:p>
            <a:pPr marL="0" lvl="1">
              <a:buFont typeface="Wingdings" pitchFamily="2" charset="2"/>
              <a:buChar char="Ø"/>
            </a:pPr>
            <a:r>
              <a:rPr lang="fr-FR" altLang="fr-FR" sz="2000" dirty="0" smtClean="0">
                <a:latin typeface="Tunga" pitchFamily="34" charset="0"/>
                <a:ea typeface="Calibri" pitchFamily="34" charset="0"/>
                <a:cs typeface="Tunga" pitchFamily="34" charset="0"/>
              </a:rPr>
              <a:t>    :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864462"/>
            <a:ext cx="2376264" cy="235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323528" y="4221088"/>
            <a:ext cx="20882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Prénom </a:t>
            </a:r>
            <a:r>
              <a:rPr lang="fr-FR" sz="1400" dirty="0" smtClean="0"/>
              <a:t>(de la personne </a:t>
            </a:r>
            <a:r>
              <a:rPr lang="fr-FR" sz="1400" dirty="0" err="1" smtClean="0"/>
              <a:t>référente</a:t>
            </a:r>
            <a:r>
              <a:rPr lang="fr-FR" sz="1400" dirty="0" smtClean="0"/>
              <a:t> sur le colloque)</a:t>
            </a:r>
            <a:endParaRPr lang="fr-FR" sz="1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3" y="5157192"/>
            <a:ext cx="288560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32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AFPP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poster</dc:title>
  <dc:creator>Claire FERY</dc:creator>
  <cp:lastModifiedBy>pierlotf</cp:lastModifiedBy>
  <cp:revision>64</cp:revision>
  <dcterms:created xsi:type="dcterms:W3CDTF">2006-05-02T09:27:35Z</dcterms:created>
  <dcterms:modified xsi:type="dcterms:W3CDTF">2017-04-13T14:13:43Z</dcterms:modified>
</cp:coreProperties>
</file>